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94" r:id="rId3"/>
    <p:sldId id="282" r:id="rId4"/>
    <p:sldId id="258" r:id="rId5"/>
    <p:sldId id="295" r:id="rId6"/>
    <p:sldId id="273" r:id="rId7"/>
    <p:sldId id="289" r:id="rId8"/>
    <p:sldId id="307" r:id="rId9"/>
    <p:sldId id="308" r:id="rId10"/>
    <p:sldId id="290" r:id="rId11"/>
    <p:sldId id="283" r:id="rId12"/>
    <p:sldId id="293" r:id="rId13"/>
    <p:sldId id="292" r:id="rId14"/>
    <p:sldId id="291" r:id="rId15"/>
    <p:sldId id="309" r:id="rId16"/>
    <p:sldId id="296" r:id="rId17"/>
    <p:sldId id="300" r:id="rId18"/>
    <p:sldId id="299" r:id="rId19"/>
    <p:sldId id="298" r:id="rId20"/>
    <p:sldId id="315" r:id="rId21"/>
    <p:sldId id="311" r:id="rId22"/>
    <p:sldId id="297" r:id="rId23"/>
    <p:sldId id="316" r:id="rId24"/>
    <p:sldId id="318" r:id="rId25"/>
    <p:sldId id="317" r:id="rId26"/>
    <p:sldId id="284" r:id="rId27"/>
    <p:sldId id="302" r:id="rId28"/>
    <p:sldId id="322" r:id="rId29"/>
    <p:sldId id="313" r:id="rId30"/>
    <p:sldId id="323" r:id="rId31"/>
    <p:sldId id="306" r:id="rId32"/>
    <p:sldId id="301" r:id="rId33"/>
    <p:sldId id="325" r:id="rId34"/>
    <p:sldId id="305" r:id="rId35"/>
    <p:sldId id="265" r:id="rId36"/>
    <p:sldId id="324" r:id="rId37"/>
    <p:sldId id="281" r:id="rId38"/>
    <p:sldId id="320" r:id="rId39"/>
    <p:sldId id="321" r:id="rId40"/>
  </p:sldIdLst>
  <p:sldSz cx="18288000" cy="10287000"/>
  <p:notesSz cx="10287000" cy="18288000"/>
  <p:embeddedFontLst>
    <p:embeddedFont>
      <p:font typeface="Arial Black" panose="020B0A04020102020204" pitchFamily="34" charset="0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SB 어그로 Bold" panose="02020603020101020101" pitchFamily="18" charset="-127"/>
      <p:regular r:id="rId48"/>
    </p:embeddedFont>
    <p:embeddedFont>
      <p:font typeface="SB 어그로 Medium" panose="02020603020101020101" pitchFamily="18" charset="-127"/>
      <p:regular r:id="rId49"/>
    </p:embeddedFont>
    <p:embeddedFont>
      <p:font typeface="나눔고딕 ExtraBold" panose="020D0904000000000000" pitchFamily="50" charset="-127"/>
      <p:bold r:id="rId50"/>
    </p:embeddedFont>
    <p:embeddedFont>
      <p:font typeface="나눔스퀘어라운드 ExtraBold" panose="020B0600000101010101" pitchFamily="50" charset="-127"/>
      <p:bold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B9CDE5"/>
    <a:srgbClr val="FFFFFF"/>
    <a:srgbClr val="000000"/>
    <a:srgbClr val="003399"/>
    <a:srgbClr val="061F56"/>
    <a:srgbClr val="2CA02C"/>
    <a:srgbClr val="E893CF"/>
    <a:srgbClr val="FAEBF5"/>
    <a:srgbClr val="FF7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4660"/>
  </p:normalViewPr>
  <p:slideViewPr>
    <p:cSldViewPr>
      <p:cViewPr varScale="1">
        <p:scale>
          <a:sx n="73" d="100"/>
          <a:sy n="73" d="100"/>
        </p:scale>
        <p:origin x="468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94170-45DC-4ED4-812F-EC8B8C5FC4E1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BBE09-8FB3-43A1-8156-A912D148A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1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C988-3801-4062-A819-2DA4AAC32BC5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2B02-9FA4-40A7-9DE9-81B2E5FCD002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2E94-11F2-4F2A-8E81-B8B8ABFDB4C0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0826E-7283-46B2-89EB-DAE04EB2DA31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441F-BF79-4840-AD81-6C5ABD0BB327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F605D-44C0-425F-B837-0D153CE00251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CB265-2A00-4CA0-AA94-098BDC2B45F8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983-E4E7-4D1B-A73E-852DF5BFCA75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EBD4-5896-47AD-BFBE-FD5A9BA2F28F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136E-BD7F-455A-BDE9-FEA5162DCF57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5218-EDB1-4DBB-A2A1-42C5B8824DCC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77C4E-CEB8-452C-827E-ED75378ED997}" type="datetime1">
              <a:rPr lang="en-US" altLang="ko-KR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2FAA2-F2AF-40B5-BA3F-A0610701C424}"/>
              </a:ext>
            </a:extLst>
          </p:cNvPr>
          <p:cNvSpPr txBox="1"/>
          <p:nvPr userDrawn="1"/>
        </p:nvSpPr>
        <p:spPr>
          <a:xfrm>
            <a:off x="16687800" y="97917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E1B8D34-8508-452D-AD85-141ABF9F35E1}" type="slidenum">
              <a:rPr lang="ko-KR" altLang="en-US" sz="2000" smtClean="0">
                <a:latin typeface="Arial Black" panose="020B0A04020102020204" pitchFamily="34" charset="0"/>
              </a:rPr>
              <a:pPr algn="r"/>
              <a:t>‹#›</a:t>
            </a:fld>
            <a:r>
              <a:rPr lang="en-US" altLang="ko-KR" sz="2000" dirty="0">
                <a:latin typeface="Arial Black" panose="020B0A04020102020204" pitchFamily="34" charset="0"/>
              </a:rPr>
              <a:t>/35</a:t>
            </a:r>
            <a:endParaRPr lang="ko-KR" altLang="en-US" sz="2000" dirty="0">
              <a:latin typeface="Arial Black" panose="020B0A040201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8478" y="4490181"/>
            <a:ext cx="13564824" cy="6850624"/>
            <a:chOff x="7848478" y="4490181"/>
            <a:chExt cx="13564824" cy="685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7848478" y="4490181"/>
              <a:ext cx="13564824" cy="685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8478" y="-293185"/>
            <a:ext cx="13564824" cy="6850624"/>
            <a:chOff x="7848478" y="-293185"/>
            <a:chExt cx="13564824" cy="685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7848478" y="-293185"/>
              <a:ext cx="13564824" cy="685062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081A05-1CD4-47D5-845A-145FF9661B8F}"/>
              </a:ext>
            </a:extLst>
          </p:cNvPr>
          <p:cNvSpPr txBox="1"/>
          <p:nvPr/>
        </p:nvSpPr>
        <p:spPr>
          <a:xfrm>
            <a:off x="533400" y="2896731"/>
            <a:ext cx="1463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chemeClr val="bg1"/>
                </a:solidFill>
                <a:latin typeface="Arial Black" panose="020B0A04020102020204" pitchFamily="34" charset="0"/>
              </a:rPr>
              <a:t>Image Classification</a:t>
            </a:r>
          </a:p>
          <a:p>
            <a:r>
              <a:rPr lang="en-US" altLang="ko-KR" sz="7000" dirty="0">
                <a:solidFill>
                  <a:schemeClr val="bg1"/>
                </a:solidFill>
                <a:latin typeface="Arial Black" panose="020B0A04020102020204" pitchFamily="34" charset="0"/>
              </a:rPr>
              <a:t>Competition</a:t>
            </a:r>
            <a:endParaRPr lang="ko-KR" altLang="en-US" sz="7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A12B96-2630-439B-AC9A-BD728F6060D6}"/>
              </a:ext>
            </a:extLst>
          </p:cNvPr>
          <p:cNvSpPr txBox="1"/>
          <p:nvPr/>
        </p:nvSpPr>
        <p:spPr>
          <a:xfrm>
            <a:off x="537882" y="5838946"/>
            <a:ext cx="3505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202182183  </a:t>
            </a:r>
            <a:r>
              <a:rPr lang="ko-KR" altLang="en-US" sz="25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신상훈</a:t>
            </a:r>
            <a:endParaRPr lang="en-US" altLang="ko-KR" sz="25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202182184  </a:t>
            </a:r>
            <a:r>
              <a:rPr lang="ko-KR" altLang="en-US" sz="25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이은주</a:t>
            </a:r>
            <a:endParaRPr lang="en-US" altLang="ko-KR" sz="25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202182185  </a:t>
            </a:r>
            <a:r>
              <a:rPr lang="ko-KR" altLang="en-US" sz="2500" dirty="0" err="1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조근수</a:t>
            </a:r>
            <a:endParaRPr lang="ko-KR" altLang="en-US" sz="25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1. Introduction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190500"/>
            <a:ext cx="393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Limit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of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Seq2Seq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[2] Background of VIT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DE310876-185E-458A-BBC8-0BA9769111F2}"/>
              </a:ext>
            </a:extLst>
          </p:cNvPr>
          <p:cNvSpPr txBox="1"/>
          <p:nvPr/>
        </p:nvSpPr>
        <p:spPr>
          <a:xfrm>
            <a:off x="11506200" y="5275352"/>
            <a:ext cx="1212278" cy="70634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4130" algn="ctr">
              <a:lnSpc>
                <a:spcPct val="101099"/>
              </a:lnSpc>
              <a:spcBef>
                <a:spcPts val="75"/>
              </a:spcBef>
            </a:pPr>
            <a:r>
              <a:rPr sz="2200" spc="-14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GPT-1 </a:t>
            </a:r>
            <a:r>
              <a:rPr sz="2200" spc="-585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 </a:t>
            </a:r>
            <a:endParaRPr lang="en-US" sz="2200" spc="-585" dirty="0">
              <a:latin typeface="SB 어그로 Bold" panose="02020603020101020101" pitchFamily="18" charset="-127"/>
              <a:ea typeface="SB 어그로 Bold" panose="02020603020101020101" pitchFamily="18" charset="-127"/>
              <a:cs typeface="Gulim"/>
            </a:endParaRPr>
          </a:p>
          <a:p>
            <a:pPr marL="12700" marR="5080" indent="24130" algn="ctr">
              <a:lnSpc>
                <a:spcPct val="101099"/>
              </a:lnSpc>
              <a:spcBef>
                <a:spcPts val="75"/>
              </a:spcBef>
            </a:pPr>
            <a:r>
              <a:rPr sz="2200" spc="-1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(2018)</a:t>
            </a:r>
            <a:endParaRPr sz="2200" dirty="0">
              <a:latin typeface="SB 어그로 Bold" panose="02020603020101020101" pitchFamily="18" charset="-127"/>
              <a:ea typeface="SB 어그로 Bold" panose="02020603020101020101" pitchFamily="18" charset="-127"/>
              <a:cs typeface="Gulim"/>
            </a:endParaRPr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AE57A2C1-A65F-4645-9E3A-94FFF4FBB766}"/>
              </a:ext>
            </a:extLst>
          </p:cNvPr>
          <p:cNvSpPr txBox="1"/>
          <p:nvPr/>
        </p:nvSpPr>
        <p:spPr>
          <a:xfrm>
            <a:off x="12630044" y="5281246"/>
            <a:ext cx="2680711" cy="70634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459740" algn="ctr">
              <a:lnSpc>
                <a:spcPct val="101099"/>
              </a:lnSpc>
              <a:spcBef>
                <a:spcPts val="75"/>
              </a:spcBef>
            </a:pPr>
            <a:r>
              <a:rPr sz="2200" spc="-75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BERT </a:t>
            </a:r>
            <a:r>
              <a:rPr sz="2200" spc="-7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 </a:t>
            </a:r>
            <a:endParaRPr lang="en-US" sz="2200" spc="-70" dirty="0">
              <a:latin typeface="SB 어그로 Bold" panose="02020603020101020101" pitchFamily="18" charset="-127"/>
              <a:ea typeface="SB 어그로 Bold" panose="02020603020101020101" pitchFamily="18" charset="-127"/>
              <a:cs typeface="Gulim"/>
            </a:endParaRPr>
          </a:p>
          <a:p>
            <a:pPr marL="12700" marR="5080" indent="459740" algn="ctr">
              <a:lnSpc>
                <a:spcPct val="101099"/>
              </a:lnSpc>
              <a:spcBef>
                <a:spcPts val="75"/>
              </a:spcBef>
            </a:pPr>
            <a:r>
              <a:rPr sz="2200" spc="-25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(NA</a:t>
            </a:r>
            <a:r>
              <a:rPr sz="2200" spc="-5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A</a:t>
            </a:r>
            <a:r>
              <a:rPr sz="2200" spc="-17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C</a:t>
            </a:r>
            <a:r>
              <a:rPr sz="2200" spc="-2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L</a:t>
            </a:r>
            <a:r>
              <a:rPr sz="2200" spc="-15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 </a:t>
            </a:r>
            <a:r>
              <a:rPr sz="2200" spc="1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2019)</a:t>
            </a:r>
            <a:endParaRPr sz="2200" dirty="0">
              <a:latin typeface="SB 어그로 Bold" panose="02020603020101020101" pitchFamily="18" charset="-127"/>
              <a:ea typeface="SB 어그로 Bold" panose="02020603020101020101" pitchFamily="18" charset="-127"/>
              <a:cs typeface="Gulim"/>
            </a:endParaRP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CEDDAAB5-1232-46E7-8BD8-3605AD9198B4}"/>
              </a:ext>
            </a:extLst>
          </p:cNvPr>
          <p:cNvSpPr txBox="1"/>
          <p:nvPr/>
        </p:nvSpPr>
        <p:spPr>
          <a:xfrm>
            <a:off x="9144000" y="5259449"/>
            <a:ext cx="2171320" cy="70634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3180" marR="5080" indent="-30480" algn="ctr">
              <a:lnSpc>
                <a:spcPct val="101099"/>
              </a:lnSpc>
              <a:spcBef>
                <a:spcPts val="75"/>
              </a:spcBef>
            </a:pPr>
            <a:r>
              <a:rPr sz="2200" spc="-10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T</a:t>
            </a:r>
            <a:r>
              <a:rPr sz="2200" spc="9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r</a:t>
            </a:r>
            <a:r>
              <a:rPr sz="2200" spc="-4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an</a:t>
            </a:r>
            <a:r>
              <a:rPr sz="2200" spc="-45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s</a:t>
            </a:r>
            <a:r>
              <a:rPr sz="2200" spc="4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f</a:t>
            </a:r>
            <a:r>
              <a:rPr sz="2200" spc="2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orm</a:t>
            </a:r>
            <a:r>
              <a:rPr sz="2200" spc="25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er  </a:t>
            </a:r>
            <a:endParaRPr lang="en-US" sz="2200" spc="25" dirty="0">
              <a:latin typeface="SB 어그로 Bold" panose="02020603020101020101" pitchFamily="18" charset="-127"/>
              <a:ea typeface="SB 어그로 Bold" panose="02020603020101020101" pitchFamily="18" charset="-127"/>
              <a:cs typeface="Gulim"/>
            </a:endParaRPr>
          </a:p>
          <a:p>
            <a:pPr marL="43180" marR="5080" indent="-30480" algn="ctr">
              <a:lnSpc>
                <a:spcPct val="101099"/>
              </a:lnSpc>
              <a:spcBef>
                <a:spcPts val="75"/>
              </a:spcBef>
            </a:pPr>
            <a:r>
              <a:rPr sz="2200" spc="-85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(N</a:t>
            </a:r>
            <a:r>
              <a:rPr sz="2200" spc="-55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I</a:t>
            </a:r>
            <a:r>
              <a:rPr sz="2200" spc="-6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PS</a:t>
            </a:r>
            <a:r>
              <a:rPr sz="2200" spc="-15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 </a:t>
            </a:r>
            <a:r>
              <a:rPr sz="2200" spc="1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2017)</a:t>
            </a:r>
            <a:endParaRPr sz="2200" dirty="0">
              <a:latin typeface="SB 어그로 Bold" panose="02020603020101020101" pitchFamily="18" charset="-127"/>
              <a:ea typeface="SB 어그로 Bold" panose="02020603020101020101" pitchFamily="18" charset="-127"/>
              <a:cs typeface="Gulim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4BC4CFD9-A055-454C-A83E-0FBEAAD016CF}"/>
              </a:ext>
            </a:extLst>
          </p:cNvPr>
          <p:cNvSpPr txBox="1"/>
          <p:nvPr/>
        </p:nvSpPr>
        <p:spPr>
          <a:xfrm>
            <a:off x="7033491" y="5275353"/>
            <a:ext cx="1958109" cy="70634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14300" algn="ctr">
              <a:lnSpc>
                <a:spcPct val="101099"/>
              </a:lnSpc>
              <a:spcBef>
                <a:spcPts val="75"/>
              </a:spcBef>
            </a:pPr>
            <a:r>
              <a:rPr sz="2200" spc="3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Attention </a:t>
            </a:r>
            <a:r>
              <a:rPr sz="2200" spc="35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 </a:t>
            </a:r>
            <a:endParaRPr lang="en-US" sz="2200" spc="35" dirty="0">
              <a:latin typeface="SB 어그로 Bold" panose="02020603020101020101" pitchFamily="18" charset="-127"/>
              <a:ea typeface="SB 어그로 Bold" panose="02020603020101020101" pitchFamily="18" charset="-127"/>
              <a:cs typeface="Gulim"/>
            </a:endParaRPr>
          </a:p>
          <a:p>
            <a:pPr marL="12700" marR="5080" indent="114300" algn="ctr">
              <a:lnSpc>
                <a:spcPct val="101099"/>
              </a:lnSpc>
              <a:spcBef>
                <a:spcPts val="75"/>
              </a:spcBef>
            </a:pPr>
            <a:r>
              <a:rPr sz="2200" spc="-8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(I</a:t>
            </a:r>
            <a:r>
              <a:rPr sz="2200" spc="-19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C</a:t>
            </a:r>
            <a:r>
              <a:rPr sz="2200" spc="-45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LR</a:t>
            </a:r>
            <a:r>
              <a:rPr sz="2200" spc="-13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 </a:t>
            </a:r>
            <a:r>
              <a:rPr sz="2200" spc="1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2015)</a:t>
            </a:r>
            <a:endParaRPr sz="2200" dirty="0">
              <a:latin typeface="SB 어그로 Bold" panose="02020603020101020101" pitchFamily="18" charset="-127"/>
              <a:ea typeface="SB 어그로 Bold" panose="02020603020101020101" pitchFamily="18" charset="-127"/>
              <a:cs typeface="Gulim"/>
            </a:endParaRPr>
          </a:p>
        </p:txBody>
      </p:sp>
      <p:grpSp>
        <p:nvGrpSpPr>
          <p:cNvPr id="43" name="object 35">
            <a:extLst>
              <a:ext uri="{FF2B5EF4-FFF2-40B4-BE49-F238E27FC236}">
                <a16:creationId xmlns:a16="http://schemas.microsoft.com/office/drawing/2014/main" id="{AB376B83-29B1-4B08-BDB1-0F390940D555}"/>
              </a:ext>
            </a:extLst>
          </p:cNvPr>
          <p:cNvGrpSpPr/>
          <p:nvPr/>
        </p:nvGrpSpPr>
        <p:grpSpPr>
          <a:xfrm>
            <a:off x="7848600" y="6353538"/>
            <a:ext cx="8582439" cy="771162"/>
            <a:chOff x="4737861" y="4856734"/>
            <a:chExt cx="6607175" cy="471805"/>
          </a:xfrm>
          <a:solidFill>
            <a:srgbClr val="061F56"/>
          </a:solidFill>
        </p:grpSpPr>
        <p:sp>
          <p:nvSpPr>
            <p:cNvPr id="44" name="object 36">
              <a:extLst>
                <a:ext uri="{FF2B5EF4-FFF2-40B4-BE49-F238E27FC236}">
                  <a16:creationId xmlns:a16="http://schemas.microsoft.com/office/drawing/2014/main" id="{ABA51D7E-E07D-48BD-A192-43784B811F29}"/>
                </a:ext>
              </a:extLst>
            </p:cNvPr>
            <p:cNvSpPr/>
            <p:nvPr/>
          </p:nvSpPr>
          <p:spPr>
            <a:xfrm>
              <a:off x="4744211" y="4863084"/>
              <a:ext cx="6594475" cy="459105"/>
            </a:xfrm>
            <a:custGeom>
              <a:avLst/>
              <a:gdLst/>
              <a:ahLst/>
              <a:cxnLst/>
              <a:rect l="l" t="t" r="r" b="b"/>
              <a:pathLst>
                <a:path w="6594475" h="459104">
                  <a:moveTo>
                    <a:pt x="6364986" y="0"/>
                  </a:moveTo>
                  <a:lnTo>
                    <a:pt x="6364986" y="114681"/>
                  </a:lnTo>
                  <a:lnTo>
                    <a:pt x="0" y="114681"/>
                  </a:lnTo>
                  <a:lnTo>
                    <a:pt x="0" y="344043"/>
                  </a:lnTo>
                  <a:lnTo>
                    <a:pt x="6364986" y="344043"/>
                  </a:lnTo>
                  <a:lnTo>
                    <a:pt x="6364986" y="458724"/>
                  </a:lnTo>
                  <a:lnTo>
                    <a:pt x="6594348" y="229362"/>
                  </a:lnTo>
                  <a:lnTo>
                    <a:pt x="63649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7">
              <a:extLst>
                <a:ext uri="{FF2B5EF4-FFF2-40B4-BE49-F238E27FC236}">
                  <a16:creationId xmlns:a16="http://schemas.microsoft.com/office/drawing/2014/main" id="{44F06164-1FB3-4765-A18F-853A49C49805}"/>
                </a:ext>
              </a:extLst>
            </p:cNvPr>
            <p:cNvSpPr/>
            <p:nvPr/>
          </p:nvSpPr>
          <p:spPr>
            <a:xfrm>
              <a:off x="4744211" y="4863084"/>
              <a:ext cx="6594475" cy="459105"/>
            </a:xfrm>
            <a:custGeom>
              <a:avLst/>
              <a:gdLst/>
              <a:ahLst/>
              <a:cxnLst/>
              <a:rect l="l" t="t" r="r" b="b"/>
              <a:pathLst>
                <a:path w="6594475" h="459104">
                  <a:moveTo>
                    <a:pt x="6364986" y="458724"/>
                  </a:moveTo>
                  <a:lnTo>
                    <a:pt x="6364986" y="344043"/>
                  </a:lnTo>
                  <a:lnTo>
                    <a:pt x="0" y="344043"/>
                  </a:lnTo>
                  <a:lnTo>
                    <a:pt x="0" y="114681"/>
                  </a:lnTo>
                  <a:lnTo>
                    <a:pt x="6364986" y="114681"/>
                  </a:lnTo>
                  <a:lnTo>
                    <a:pt x="6364986" y="0"/>
                  </a:lnTo>
                  <a:lnTo>
                    <a:pt x="6594348" y="229362"/>
                  </a:lnTo>
                  <a:lnTo>
                    <a:pt x="6364986" y="458724"/>
                  </a:lnTo>
                  <a:close/>
                </a:path>
              </a:pathLst>
            </a:custGeom>
            <a:solidFill>
              <a:srgbClr val="061F56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6" name="object 38">
            <a:extLst>
              <a:ext uri="{FF2B5EF4-FFF2-40B4-BE49-F238E27FC236}">
                <a16:creationId xmlns:a16="http://schemas.microsoft.com/office/drawing/2014/main" id="{90E21179-68ED-4F45-A183-22577B616241}"/>
              </a:ext>
            </a:extLst>
          </p:cNvPr>
          <p:cNvSpPr txBox="1"/>
          <p:nvPr/>
        </p:nvSpPr>
        <p:spPr>
          <a:xfrm>
            <a:off x="8401991" y="7474317"/>
            <a:ext cx="7371409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7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입</a:t>
            </a:r>
            <a:r>
              <a:rPr sz="2700" b="1" spc="-16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력</a:t>
            </a:r>
            <a:r>
              <a:rPr sz="2700" b="1" spc="-18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sz="2700" b="1" spc="-17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시퀀</a:t>
            </a:r>
            <a:r>
              <a:rPr sz="2700" b="1" spc="-16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스</a:t>
            </a:r>
            <a:r>
              <a:rPr sz="2700" b="1" spc="-17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sz="2700" b="1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전체</a:t>
            </a:r>
            <a:r>
              <a:rPr sz="2700" spc="-17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에</a:t>
            </a:r>
            <a:r>
              <a:rPr sz="2700" spc="-16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서</a:t>
            </a:r>
            <a:r>
              <a:rPr sz="2700" spc="-13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 </a:t>
            </a:r>
            <a:r>
              <a:rPr sz="2700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정보</a:t>
            </a:r>
            <a:r>
              <a:rPr sz="2700" spc="-16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를</a:t>
            </a:r>
            <a:r>
              <a:rPr sz="2700" spc="-14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 </a:t>
            </a:r>
            <a:r>
              <a:rPr sz="2700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추출</a:t>
            </a:r>
            <a:r>
              <a:rPr sz="2700" spc="-17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하</a:t>
            </a:r>
            <a:r>
              <a:rPr sz="2700" spc="-16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는</a:t>
            </a:r>
            <a:r>
              <a:rPr sz="2700" spc="-1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 </a:t>
            </a:r>
            <a:r>
              <a:rPr sz="2700" spc="-17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방향으</a:t>
            </a:r>
            <a:r>
              <a:rPr sz="2700" spc="-16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로</a:t>
            </a:r>
            <a:r>
              <a:rPr sz="2700" spc="-1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 </a:t>
            </a:r>
            <a:r>
              <a:rPr sz="2700" spc="-17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발전</a:t>
            </a:r>
            <a:endParaRPr sz="27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Gulim"/>
            </a:endParaRPr>
          </a:p>
        </p:txBody>
      </p:sp>
      <p:sp>
        <p:nvSpPr>
          <p:cNvPr id="47" name="object 39">
            <a:extLst>
              <a:ext uri="{FF2B5EF4-FFF2-40B4-BE49-F238E27FC236}">
                <a16:creationId xmlns:a16="http://schemas.microsoft.com/office/drawing/2014/main" id="{651AA6C1-A167-4016-8E4D-1936CFB84103}"/>
              </a:ext>
            </a:extLst>
          </p:cNvPr>
          <p:cNvSpPr txBox="1"/>
          <p:nvPr/>
        </p:nvSpPr>
        <p:spPr>
          <a:xfrm>
            <a:off x="15517716" y="5259449"/>
            <a:ext cx="1838259" cy="69352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4130" algn="ctr">
              <a:lnSpc>
                <a:spcPct val="101099"/>
              </a:lnSpc>
              <a:spcBef>
                <a:spcPts val="75"/>
              </a:spcBef>
            </a:pPr>
            <a:r>
              <a:rPr sz="2200" spc="-14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GPT-3 </a:t>
            </a:r>
            <a:r>
              <a:rPr sz="2200" spc="-585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 </a:t>
            </a:r>
            <a:r>
              <a:rPr sz="2200" spc="-10" dirty="0">
                <a:latin typeface="SB 어그로 Bold" panose="02020603020101020101" pitchFamily="18" charset="-127"/>
                <a:ea typeface="SB 어그로 Bold" panose="02020603020101020101" pitchFamily="18" charset="-127"/>
                <a:cs typeface="Gulim"/>
              </a:rPr>
              <a:t>(2020)</a:t>
            </a:r>
            <a:endParaRPr sz="2200" dirty="0">
              <a:latin typeface="SB 어그로 Bold" panose="02020603020101020101" pitchFamily="18" charset="-127"/>
              <a:ea typeface="SB 어그로 Bold" panose="02020603020101020101" pitchFamily="18" charset="-127"/>
              <a:cs typeface="Gulim"/>
            </a:endParaRPr>
          </a:p>
        </p:txBody>
      </p:sp>
      <p:grpSp>
        <p:nvGrpSpPr>
          <p:cNvPr id="49" name="object 5">
            <a:extLst>
              <a:ext uri="{FF2B5EF4-FFF2-40B4-BE49-F238E27FC236}">
                <a16:creationId xmlns:a16="http://schemas.microsoft.com/office/drawing/2014/main" id="{7C68447F-5E1B-48E2-9055-45A2D0678E30}"/>
              </a:ext>
            </a:extLst>
          </p:cNvPr>
          <p:cNvGrpSpPr/>
          <p:nvPr/>
        </p:nvGrpSpPr>
        <p:grpSpPr>
          <a:xfrm>
            <a:off x="1632152" y="3467100"/>
            <a:ext cx="14979448" cy="2987040"/>
            <a:chOff x="795718" y="2918460"/>
            <a:chExt cx="10558145" cy="1778000"/>
          </a:xfrm>
        </p:grpSpPr>
        <p:sp>
          <p:nvSpPr>
            <p:cNvPr id="50" name="object 6">
              <a:extLst>
                <a:ext uri="{FF2B5EF4-FFF2-40B4-BE49-F238E27FC236}">
                  <a16:creationId xmlns:a16="http://schemas.microsoft.com/office/drawing/2014/main" id="{CDAAFBD7-AF3C-4537-8D06-81F4D8583016}"/>
                </a:ext>
              </a:extLst>
            </p:cNvPr>
            <p:cNvSpPr/>
            <p:nvPr/>
          </p:nvSpPr>
          <p:spPr>
            <a:xfrm>
              <a:off x="890777" y="3797046"/>
              <a:ext cx="3558540" cy="0"/>
            </a:xfrm>
            <a:custGeom>
              <a:avLst/>
              <a:gdLst/>
              <a:ahLst/>
              <a:cxnLst/>
              <a:rect l="l" t="t" r="r" b="b"/>
              <a:pathLst>
                <a:path w="3558540">
                  <a:moveTo>
                    <a:pt x="0" y="0"/>
                  </a:moveTo>
                  <a:lnTo>
                    <a:pt x="3558159" y="0"/>
                  </a:lnTo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7">
              <a:extLst>
                <a:ext uri="{FF2B5EF4-FFF2-40B4-BE49-F238E27FC236}">
                  <a16:creationId xmlns:a16="http://schemas.microsoft.com/office/drawing/2014/main" id="{F4EC3388-A6E5-4D30-8391-69168B6EDB6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838" y="3675126"/>
              <a:ext cx="243839" cy="243840"/>
            </a:xfrm>
            <a:prstGeom prst="rect">
              <a:avLst/>
            </a:prstGeom>
          </p:spPr>
        </p:pic>
        <p:sp>
          <p:nvSpPr>
            <p:cNvPr id="52" name="object 8">
              <a:extLst>
                <a:ext uri="{FF2B5EF4-FFF2-40B4-BE49-F238E27FC236}">
                  <a16:creationId xmlns:a16="http://schemas.microsoft.com/office/drawing/2014/main" id="{A3B10F55-E6BF-488E-B77C-2E9099EFF929}"/>
                </a:ext>
              </a:extLst>
            </p:cNvPr>
            <p:cNvSpPr/>
            <p:nvPr/>
          </p:nvSpPr>
          <p:spPr>
            <a:xfrm>
              <a:off x="2132838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39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19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39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19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9">
              <a:extLst>
                <a:ext uri="{FF2B5EF4-FFF2-40B4-BE49-F238E27FC236}">
                  <a16:creationId xmlns:a16="http://schemas.microsoft.com/office/drawing/2014/main" id="{351BA441-B807-403E-BCE0-05CEAAAFE07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0722" y="3675126"/>
              <a:ext cx="243839" cy="243840"/>
            </a:xfrm>
            <a:prstGeom prst="rect">
              <a:avLst/>
            </a:prstGeom>
          </p:spPr>
        </p:pic>
        <p:sp>
          <p:nvSpPr>
            <p:cNvPr id="54" name="object 10">
              <a:extLst>
                <a:ext uri="{FF2B5EF4-FFF2-40B4-BE49-F238E27FC236}">
                  <a16:creationId xmlns:a16="http://schemas.microsoft.com/office/drawing/2014/main" id="{2DC0C381-FFCE-4D1F-BDA3-C460CD3684BB}"/>
                </a:ext>
              </a:extLst>
            </p:cNvPr>
            <p:cNvSpPr/>
            <p:nvPr/>
          </p:nvSpPr>
          <p:spPr>
            <a:xfrm>
              <a:off x="3490722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39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19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39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19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11">
              <a:extLst>
                <a:ext uri="{FF2B5EF4-FFF2-40B4-BE49-F238E27FC236}">
                  <a16:creationId xmlns:a16="http://schemas.microsoft.com/office/drawing/2014/main" id="{7904A998-9E7A-43CE-869D-4C65AF70E68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005" y="3675126"/>
              <a:ext cx="243840" cy="243840"/>
            </a:xfrm>
            <a:prstGeom prst="rect">
              <a:avLst/>
            </a:prstGeom>
          </p:spPr>
        </p:pic>
        <p:sp>
          <p:nvSpPr>
            <p:cNvPr id="56" name="object 12">
              <a:extLst>
                <a:ext uri="{FF2B5EF4-FFF2-40B4-BE49-F238E27FC236}">
                  <a16:creationId xmlns:a16="http://schemas.microsoft.com/office/drawing/2014/main" id="{64CAE7C8-EF1E-4D35-B3FF-7AF50E7869AD}"/>
                </a:ext>
              </a:extLst>
            </p:cNvPr>
            <p:cNvSpPr/>
            <p:nvPr/>
          </p:nvSpPr>
          <p:spPr>
            <a:xfrm>
              <a:off x="810005" y="3675126"/>
              <a:ext cx="10459720" cy="243840"/>
            </a:xfrm>
            <a:custGeom>
              <a:avLst/>
              <a:gdLst/>
              <a:ahLst/>
              <a:cxnLst/>
              <a:rect l="l" t="t" r="r" b="b"/>
              <a:pathLst>
                <a:path w="10459720" h="243839">
                  <a:moveTo>
                    <a:pt x="0" y="121919"/>
                  </a:moveTo>
                  <a:lnTo>
                    <a:pt x="9580" y="74473"/>
                  </a:lnTo>
                  <a:lnTo>
                    <a:pt x="35709" y="35718"/>
                  </a:lnTo>
                  <a:lnTo>
                    <a:pt x="74462" y="9584"/>
                  </a:lnTo>
                  <a:lnTo>
                    <a:pt x="121919" y="0"/>
                  </a:lnTo>
                  <a:lnTo>
                    <a:pt x="169377" y="9584"/>
                  </a:lnTo>
                  <a:lnTo>
                    <a:pt x="208130" y="35718"/>
                  </a:lnTo>
                  <a:lnTo>
                    <a:pt x="234259" y="74473"/>
                  </a:lnTo>
                  <a:lnTo>
                    <a:pt x="243840" y="121919"/>
                  </a:lnTo>
                  <a:lnTo>
                    <a:pt x="234259" y="169366"/>
                  </a:lnTo>
                  <a:lnTo>
                    <a:pt x="208130" y="208121"/>
                  </a:lnTo>
                  <a:lnTo>
                    <a:pt x="169377" y="234255"/>
                  </a:lnTo>
                  <a:lnTo>
                    <a:pt x="121919" y="243840"/>
                  </a:lnTo>
                  <a:lnTo>
                    <a:pt x="74462" y="234255"/>
                  </a:lnTo>
                  <a:lnTo>
                    <a:pt x="35709" y="208121"/>
                  </a:lnTo>
                  <a:lnTo>
                    <a:pt x="9580" y="169366"/>
                  </a:lnTo>
                  <a:lnTo>
                    <a:pt x="0" y="121919"/>
                  </a:lnTo>
                  <a:close/>
                </a:path>
                <a:path w="10459720" h="243839">
                  <a:moveTo>
                    <a:pt x="3696080" y="121919"/>
                  </a:moveTo>
                  <a:lnTo>
                    <a:pt x="10459212" y="121919"/>
                  </a:lnTo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13">
              <a:extLst>
                <a:ext uri="{FF2B5EF4-FFF2-40B4-BE49-F238E27FC236}">
                  <a16:creationId xmlns:a16="http://schemas.microsoft.com/office/drawing/2014/main" id="{DB838FC9-ED2B-4C12-9086-D6EE17ECBFE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265" y="3675126"/>
              <a:ext cx="243839" cy="243840"/>
            </a:xfrm>
            <a:prstGeom prst="rect">
              <a:avLst/>
            </a:prstGeom>
          </p:spPr>
        </p:pic>
        <p:sp>
          <p:nvSpPr>
            <p:cNvPr id="58" name="object 14">
              <a:extLst>
                <a:ext uri="{FF2B5EF4-FFF2-40B4-BE49-F238E27FC236}">
                  <a16:creationId xmlns:a16="http://schemas.microsoft.com/office/drawing/2014/main" id="{E8FDA0C3-B44E-4EC0-B4D6-CE1B40D70E4B}"/>
                </a:ext>
              </a:extLst>
            </p:cNvPr>
            <p:cNvSpPr/>
            <p:nvPr/>
          </p:nvSpPr>
          <p:spPr>
            <a:xfrm>
              <a:off x="5176265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39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39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20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15">
              <a:extLst>
                <a:ext uri="{FF2B5EF4-FFF2-40B4-BE49-F238E27FC236}">
                  <a16:creationId xmlns:a16="http://schemas.microsoft.com/office/drawing/2014/main" id="{2A0CDECE-BDFF-46DF-A447-0D09BF8025A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5882" y="3675126"/>
              <a:ext cx="243840" cy="243840"/>
            </a:xfrm>
            <a:prstGeom prst="rect">
              <a:avLst/>
            </a:prstGeom>
          </p:spPr>
        </p:pic>
        <p:sp>
          <p:nvSpPr>
            <p:cNvPr id="60" name="object 16">
              <a:extLst>
                <a:ext uri="{FF2B5EF4-FFF2-40B4-BE49-F238E27FC236}">
                  <a16:creationId xmlns:a16="http://schemas.microsoft.com/office/drawing/2014/main" id="{1AD85434-C200-4BDA-9466-CFB4B5853231}"/>
                </a:ext>
              </a:extLst>
            </p:cNvPr>
            <p:cNvSpPr/>
            <p:nvPr/>
          </p:nvSpPr>
          <p:spPr>
            <a:xfrm>
              <a:off x="6675882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40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20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17">
              <a:extLst>
                <a:ext uri="{FF2B5EF4-FFF2-40B4-BE49-F238E27FC236}">
                  <a16:creationId xmlns:a16="http://schemas.microsoft.com/office/drawing/2014/main" id="{61180161-EE22-45A3-B0DB-81BF549951C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234" y="3675126"/>
              <a:ext cx="243840" cy="243840"/>
            </a:xfrm>
            <a:prstGeom prst="rect">
              <a:avLst/>
            </a:prstGeom>
          </p:spPr>
        </p:pic>
        <p:sp>
          <p:nvSpPr>
            <p:cNvPr id="62" name="object 18">
              <a:extLst>
                <a:ext uri="{FF2B5EF4-FFF2-40B4-BE49-F238E27FC236}">
                  <a16:creationId xmlns:a16="http://schemas.microsoft.com/office/drawing/2014/main" id="{560BC2F3-2757-40E6-960B-8D897BE971D3}"/>
                </a:ext>
              </a:extLst>
            </p:cNvPr>
            <p:cNvSpPr/>
            <p:nvPr/>
          </p:nvSpPr>
          <p:spPr>
            <a:xfrm>
              <a:off x="9492234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40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20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19">
              <a:extLst>
                <a:ext uri="{FF2B5EF4-FFF2-40B4-BE49-F238E27FC236}">
                  <a16:creationId xmlns:a16="http://schemas.microsoft.com/office/drawing/2014/main" id="{0168D6F5-385B-4309-8BCF-C0AF3D8D69B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7294" y="3675126"/>
              <a:ext cx="243839" cy="243840"/>
            </a:xfrm>
            <a:prstGeom prst="rect">
              <a:avLst/>
            </a:prstGeom>
          </p:spPr>
        </p:pic>
        <p:sp>
          <p:nvSpPr>
            <p:cNvPr id="64" name="object 20">
              <a:extLst>
                <a:ext uri="{FF2B5EF4-FFF2-40B4-BE49-F238E27FC236}">
                  <a16:creationId xmlns:a16="http://schemas.microsoft.com/office/drawing/2014/main" id="{86E02B61-AD27-4C9B-AB99-43FC6B38553C}"/>
                </a:ext>
              </a:extLst>
            </p:cNvPr>
            <p:cNvSpPr/>
            <p:nvPr/>
          </p:nvSpPr>
          <p:spPr>
            <a:xfrm>
              <a:off x="8067294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39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20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21">
              <a:extLst>
                <a:ext uri="{FF2B5EF4-FFF2-40B4-BE49-F238E27FC236}">
                  <a16:creationId xmlns:a16="http://schemas.microsoft.com/office/drawing/2014/main" id="{EC27B185-2774-40A0-ADD4-300837F3D81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5482" y="3675126"/>
              <a:ext cx="243840" cy="243840"/>
            </a:xfrm>
            <a:prstGeom prst="rect">
              <a:avLst/>
            </a:prstGeom>
          </p:spPr>
        </p:pic>
        <p:sp>
          <p:nvSpPr>
            <p:cNvPr id="66" name="object 22">
              <a:extLst>
                <a:ext uri="{FF2B5EF4-FFF2-40B4-BE49-F238E27FC236}">
                  <a16:creationId xmlns:a16="http://schemas.microsoft.com/office/drawing/2014/main" id="{CA6528BE-746E-4A9D-AC4D-CC942979FC29}"/>
                </a:ext>
              </a:extLst>
            </p:cNvPr>
            <p:cNvSpPr/>
            <p:nvPr/>
          </p:nvSpPr>
          <p:spPr>
            <a:xfrm>
              <a:off x="11095482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40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20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3">
              <a:extLst>
                <a:ext uri="{FF2B5EF4-FFF2-40B4-BE49-F238E27FC236}">
                  <a16:creationId xmlns:a16="http://schemas.microsoft.com/office/drawing/2014/main" id="{988CD68D-CCB0-4E86-8CD8-EF6F87BFB687}"/>
                </a:ext>
              </a:extLst>
            </p:cNvPr>
            <p:cNvSpPr/>
            <p:nvPr/>
          </p:nvSpPr>
          <p:spPr>
            <a:xfrm>
              <a:off x="4477511" y="2918460"/>
              <a:ext cx="0" cy="1778000"/>
            </a:xfrm>
            <a:custGeom>
              <a:avLst/>
              <a:gdLst/>
              <a:ahLst/>
              <a:cxnLst/>
              <a:rect l="l" t="t" r="r" b="b"/>
              <a:pathLst>
                <a:path h="1778000">
                  <a:moveTo>
                    <a:pt x="0" y="0"/>
                  </a:moveTo>
                  <a:lnTo>
                    <a:pt x="0" y="1777745"/>
                  </a:lnTo>
                </a:path>
              </a:pathLst>
            </a:custGeom>
            <a:ln w="57150">
              <a:solidFill>
                <a:srgbClr val="C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34">
            <a:extLst>
              <a:ext uri="{FF2B5EF4-FFF2-40B4-BE49-F238E27FC236}">
                <a16:creationId xmlns:a16="http://schemas.microsoft.com/office/drawing/2014/main" id="{60989F08-ECBB-4B5A-9C7C-366A94E5D39B}"/>
              </a:ext>
            </a:extLst>
          </p:cNvPr>
          <p:cNvSpPr txBox="1"/>
          <p:nvPr/>
        </p:nvSpPr>
        <p:spPr>
          <a:xfrm>
            <a:off x="4060560" y="7362270"/>
            <a:ext cx="317986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500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고정</a:t>
            </a:r>
            <a:r>
              <a:rPr sz="2500" spc="-16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된</a:t>
            </a:r>
            <a:r>
              <a:rPr sz="2500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크기</a:t>
            </a:r>
            <a:r>
              <a:rPr sz="2500" spc="-16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의</a:t>
            </a:r>
            <a:endParaRPr sz="25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Gulim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lang="en-US" sz="2500" spc="-1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C</a:t>
            </a:r>
            <a:r>
              <a:rPr sz="2500" spc="-2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o</a:t>
            </a:r>
            <a:r>
              <a:rPr sz="25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nt</a:t>
            </a:r>
            <a:r>
              <a:rPr sz="2500" spc="-2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e</a:t>
            </a:r>
            <a:r>
              <a:rPr sz="2500" spc="-1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xt</a:t>
            </a:r>
            <a:r>
              <a:rPr sz="2500" spc="-18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lang="en-US" sz="2500" spc="1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V</a:t>
            </a:r>
            <a:r>
              <a:rPr sz="2500" spc="1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e</a:t>
            </a:r>
            <a:r>
              <a:rPr sz="25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c</a:t>
            </a:r>
            <a:r>
              <a:rPr sz="2500" spc="-2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t</a:t>
            </a:r>
            <a:r>
              <a:rPr sz="2500" spc="-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o</a:t>
            </a:r>
            <a:r>
              <a:rPr sz="2500" spc="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r</a:t>
            </a:r>
            <a:r>
              <a:rPr sz="2500" spc="-16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sz="2500" spc="-17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사용</a:t>
            </a:r>
            <a:endParaRPr sz="25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Gulim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F64175-9B90-45FF-BCE6-DA9456AD7C5C}"/>
              </a:ext>
            </a:extLst>
          </p:cNvPr>
          <p:cNvSpPr txBox="1"/>
          <p:nvPr/>
        </p:nvSpPr>
        <p:spPr>
          <a:xfrm>
            <a:off x="886620" y="5307995"/>
            <a:ext cx="1877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RNN</a:t>
            </a:r>
          </a:p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(1986)</a:t>
            </a:r>
            <a:endParaRPr lang="ko-KR" altLang="en-US" sz="22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EFA3FF-9187-4B53-8FD6-D6458C44C543}"/>
              </a:ext>
            </a:extLst>
          </p:cNvPr>
          <p:cNvSpPr txBox="1"/>
          <p:nvPr/>
        </p:nvSpPr>
        <p:spPr>
          <a:xfrm>
            <a:off x="2797993" y="5299874"/>
            <a:ext cx="1877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LSTM</a:t>
            </a:r>
          </a:p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(1997)</a:t>
            </a:r>
            <a:endParaRPr lang="ko-KR" altLang="en-US" sz="22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0969CCF-B3AC-45A6-9001-848337F087A0}"/>
              </a:ext>
            </a:extLst>
          </p:cNvPr>
          <p:cNvSpPr txBox="1"/>
          <p:nvPr/>
        </p:nvSpPr>
        <p:spPr>
          <a:xfrm>
            <a:off x="4243430" y="5259449"/>
            <a:ext cx="2770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Seq2Seq</a:t>
            </a:r>
          </a:p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(NIPS 2014)</a:t>
            </a:r>
            <a:endParaRPr lang="ko-KR" altLang="en-US" sz="22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72" name="화살표: 위쪽 71">
            <a:extLst>
              <a:ext uri="{FF2B5EF4-FFF2-40B4-BE49-F238E27FC236}">
                <a16:creationId xmlns:a16="http://schemas.microsoft.com/office/drawing/2014/main" id="{229BC35B-8987-442A-8733-60B3DDAF442C}"/>
              </a:ext>
            </a:extLst>
          </p:cNvPr>
          <p:cNvSpPr/>
          <p:nvPr/>
        </p:nvSpPr>
        <p:spPr>
          <a:xfrm>
            <a:off x="5227111" y="6069676"/>
            <a:ext cx="846765" cy="990600"/>
          </a:xfrm>
          <a:prstGeom prst="upArrow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3954154-CA0E-4660-B795-96A0ED4AB7C8}"/>
              </a:ext>
            </a:extLst>
          </p:cNvPr>
          <p:cNvSpPr txBox="1"/>
          <p:nvPr/>
        </p:nvSpPr>
        <p:spPr>
          <a:xfrm>
            <a:off x="432848" y="1376497"/>
            <a:ext cx="3300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이후 발전과정</a:t>
            </a:r>
            <a:endParaRPr lang="ko-KR" altLang="en-US" sz="40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268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906000" y="6596524"/>
            <a:ext cx="7268666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14400" marR="0" lvl="0" indent="-9144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Attention</a:t>
            </a:r>
            <a:endParaRPr kumimoji="0" lang="en-US" altLang="ko-KR" sz="4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  <a:p>
            <a:pPr marL="914400" marR="0" lvl="0" indent="-9144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4500" dirty="0">
                <a:solidFill>
                  <a:prstClr val="white"/>
                </a:solidFill>
                <a:latin typeface="Arial Black" panose="020B0A04020102020204" pitchFamily="34" charset="0"/>
              </a:rPr>
              <a:t>Transformer</a:t>
            </a:r>
          </a:p>
          <a:p>
            <a:pPr marL="914400" marR="0" lvl="0" indent="-9144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Vision Transformer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84BD33-D67A-4512-9948-D099C4212BB0}"/>
              </a:ext>
            </a:extLst>
          </p:cNvPr>
          <p:cNvGrpSpPr/>
          <p:nvPr/>
        </p:nvGrpSpPr>
        <p:grpSpPr>
          <a:xfrm>
            <a:off x="1371600" y="3162300"/>
            <a:ext cx="6029581" cy="3514874"/>
            <a:chOff x="1435452" y="2977888"/>
            <a:chExt cx="6029581" cy="35148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458928" y="4670686"/>
              <a:ext cx="3982628" cy="620823"/>
              <a:chOff x="2458928" y="5087944"/>
              <a:chExt cx="3982628" cy="20356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458928" y="5087944"/>
                <a:ext cx="3982628" cy="203565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>
              <a:off x="1435452" y="5492488"/>
              <a:ext cx="6029581" cy="1000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900" b="0" i="0" u="none" strike="noStrike" kern="0" cap="none" spc="-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IBM Plex Sans KR" pitchFamily="34" charset="0"/>
                </a:rPr>
                <a:t>Method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302687" y="2977888"/>
              <a:ext cx="4295111" cy="1923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00" b="0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IBM Plex Sans KR" pitchFamily="34" charset="0"/>
                </a:rPr>
                <a:t>02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635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Attention – Seq2Seq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99411E-D17D-440A-B42F-D1A22404D18E}"/>
              </a:ext>
            </a:extLst>
          </p:cNvPr>
          <p:cNvGrpSpPr/>
          <p:nvPr/>
        </p:nvGrpSpPr>
        <p:grpSpPr>
          <a:xfrm>
            <a:off x="1905000" y="2400300"/>
            <a:ext cx="13792200" cy="6846136"/>
            <a:chOff x="838200" y="2324100"/>
            <a:chExt cx="12851542" cy="6281563"/>
          </a:xfrm>
        </p:grpSpPr>
        <p:sp>
          <p:nvSpPr>
            <p:cNvPr id="70" name="object 53">
              <a:extLst>
                <a:ext uri="{FF2B5EF4-FFF2-40B4-BE49-F238E27FC236}">
                  <a16:creationId xmlns:a16="http://schemas.microsoft.com/office/drawing/2014/main" id="{5EC630E0-729C-4A4E-B366-0EA63D51B539}"/>
                </a:ext>
              </a:extLst>
            </p:cNvPr>
            <p:cNvSpPr/>
            <p:nvPr/>
          </p:nvSpPr>
          <p:spPr>
            <a:xfrm>
              <a:off x="11804966" y="5199887"/>
              <a:ext cx="1181772" cy="628544"/>
            </a:xfrm>
            <a:custGeom>
              <a:avLst/>
              <a:gdLst/>
              <a:ahLst/>
              <a:cxnLst/>
              <a:rect l="l" t="t" r="r" b="b"/>
              <a:pathLst>
                <a:path w="836929" h="445135">
                  <a:moveTo>
                    <a:pt x="836676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6676" y="445008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1">
              <a:extLst>
                <a:ext uri="{FF2B5EF4-FFF2-40B4-BE49-F238E27FC236}">
                  <a16:creationId xmlns:a16="http://schemas.microsoft.com/office/drawing/2014/main" id="{FDB5BCB5-D469-4CB7-BEEA-2366E10CDFB1}"/>
                </a:ext>
              </a:extLst>
            </p:cNvPr>
            <p:cNvSpPr txBox="1"/>
            <p:nvPr/>
          </p:nvSpPr>
          <p:spPr>
            <a:xfrm>
              <a:off x="1795575" y="7372906"/>
              <a:ext cx="941473" cy="3821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210" dirty="0">
                  <a:latin typeface="Malgun Gothic"/>
                  <a:cs typeface="Malgun Gothic"/>
                </a:rPr>
                <a:t>&lt;</a:t>
              </a:r>
              <a:r>
                <a:rPr sz="2400" b="1" spc="20" dirty="0">
                  <a:latin typeface="Malgun Gothic"/>
                  <a:cs typeface="Malgun Gothic"/>
                </a:rPr>
                <a:t>sos</a:t>
              </a:r>
              <a:r>
                <a:rPr sz="2400" b="1" spc="-200" dirty="0">
                  <a:latin typeface="Malgun Gothic"/>
                  <a:cs typeface="Malgun Gothic"/>
                </a:rPr>
                <a:t>&gt;</a:t>
              </a:r>
              <a:endParaRPr sz="2400" dirty="0">
                <a:latin typeface="Malgun Gothic"/>
                <a:cs typeface="Malgun Gothic"/>
              </a:endParaRPr>
            </a:p>
          </p:txBody>
        </p:sp>
        <p:sp>
          <p:nvSpPr>
            <p:cNvPr id="86" name="object 12">
              <a:extLst>
                <a:ext uri="{FF2B5EF4-FFF2-40B4-BE49-F238E27FC236}">
                  <a16:creationId xmlns:a16="http://schemas.microsoft.com/office/drawing/2014/main" id="{A61EB97F-9776-4BB8-83BD-094DCE9FA375}"/>
                </a:ext>
              </a:extLst>
            </p:cNvPr>
            <p:cNvSpPr txBox="1"/>
            <p:nvPr/>
          </p:nvSpPr>
          <p:spPr>
            <a:xfrm>
              <a:off x="3479250" y="7372906"/>
              <a:ext cx="918160" cy="3821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40" dirty="0">
                  <a:latin typeface="Malgun Gothic"/>
                  <a:cs typeface="Malgun Gothic"/>
                </a:rPr>
                <a:t>g</a:t>
              </a:r>
              <a:r>
                <a:rPr sz="2400" b="1" spc="-50" dirty="0">
                  <a:latin typeface="Malgun Gothic"/>
                  <a:cs typeface="Malgun Gothic"/>
                </a:rPr>
                <a:t>u</a:t>
              </a:r>
              <a:r>
                <a:rPr sz="2400" b="1" spc="10" dirty="0">
                  <a:latin typeface="Malgun Gothic"/>
                  <a:cs typeface="Malgun Gothic"/>
                </a:rPr>
                <a:t>t</a:t>
              </a:r>
              <a:r>
                <a:rPr sz="2400" b="1" spc="5" dirty="0">
                  <a:latin typeface="Malgun Gothic"/>
                  <a:cs typeface="Malgun Gothic"/>
                </a:rPr>
                <a:t>e</a:t>
              </a:r>
              <a:r>
                <a:rPr sz="2400" b="1" spc="-20" dirty="0">
                  <a:latin typeface="Malgun Gothic"/>
                  <a:cs typeface="Malgun Gothic"/>
                </a:rPr>
                <a:t>n</a:t>
              </a:r>
              <a:endParaRPr sz="2400" dirty="0">
                <a:latin typeface="Malgun Gothic"/>
                <a:cs typeface="Malgun Gothic"/>
              </a:endParaRPr>
            </a:p>
          </p:txBody>
        </p:sp>
        <p:sp>
          <p:nvSpPr>
            <p:cNvPr id="87" name="object 13">
              <a:extLst>
                <a:ext uri="{FF2B5EF4-FFF2-40B4-BE49-F238E27FC236}">
                  <a16:creationId xmlns:a16="http://schemas.microsoft.com/office/drawing/2014/main" id="{6813FE45-7EF4-4614-B40D-9CC6898B14BF}"/>
                </a:ext>
              </a:extLst>
            </p:cNvPr>
            <p:cNvSpPr txBox="1"/>
            <p:nvPr/>
          </p:nvSpPr>
          <p:spPr>
            <a:xfrm>
              <a:off x="5143595" y="7372906"/>
              <a:ext cx="972855" cy="3821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10" dirty="0">
                  <a:latin typeface="Malgun Gothic"/>
                  <a:cs typeface="Malgun Gothic"/>
                </a:rPr>
                <a:t>ab</a:t>
              </a:r>
              <a:r>
                <a:rPr sz="2400" b="1" spc="-20" dirty="0">
                  <a:latin typeface="Malgun Gothic"/>
                  <a:cs typeface="Malgun Gothic"/>
                </a:rPr>
                <a:t>e</a:t>
              </a:r>
              <a:r>
                <a:rPr sz="2400" b="1" spc="-40" dirty="0">
                  <a:latin typeface="Malgun Gothic"/>
                  <a:cs typeface="Malgun Gothic"/>
                </a:rPr>
                <a:t>nd</a:t>
              </a:r>
              <a:endParaRPr sz="2400">
                <a:latin typeface="Malgun Gothic"/>
                <a:cs typeface="Malgun Gothic"/>
              </a:endParaRPr>
            </a:p>
          </p:txBody>
        </p:sp>
        <p:sp>
          <p:nvSpPr>
            <p:cNvPr id="88" name="object 14">
              <a:extLst>
                <a:ext uri="{FF2B5EF4-FFF2-40B4-BE49-F238E27FC236}">
                  <a16:creationId xmlns:a16="http://schemas.microsoft.com/office/drawing/2014/main" id="{CD7B87B4-B58E-4232-9DDA-7A85C7AB002A}"/>
                </a:ext>
              </a:extLst>
            </p:cNvPr>
            <p:cNvSpPr txBox="1"/>
            <p:nvPr/>
          </p:nvSpPr>
          <p:spPr>
            <a:xfrm>
              <a:off x="6803099" y="7372906"/>
              <a:ext cx="961199" cy="3821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210" dirty="0">
                  <a:latin typeface="Malgun Gothic"/>
                  <a:cs typeface="Malgun Gothic"/>
                </a:rPr>
                <a:t>&lt;</a:t>
              </a:r>
              <a:r>
                <a:rPr sz="2400" b="1" spc="-20" dirty="0">
                  <a:latin typeface="Malgun Gothic"/>
                  <a:cs typeface="Malgun Gothic"/>
                </a:rPr>
                <a:t>e</a:t>
              </a:r>
              <a:r>
                <a:rPr sz="2400" b="1" spc="-30" dirty="0">
                  <a:latin typeface="Malgun Gothic"/>
                  <a:cs typeface="Malgun Gothic"/>
                </a:rPr>
                <a:t>o</a:t>
              </a:r>
              <a:r>
                <a:rPr sz="2400" b="1" spc="70" dirty="0">
                  <a:latin typeface="Malgun Gothic"/>
                  <a:cs typeface="Malgun Gothic"/>
                </a:rPr>
                <a:t>s</a:t>
              </a:r>
              <a:r>
                <a:rPr sz="2400" b="1" spc="-200" dirty="0">
                  <a:latin typeface="Malgun Gothic"/>
                  <a:cs typeface="Malgun Gothic"/>
                </a:rPr>
                <a:t>&gt;</a:t>
              </a:r>
              <a:endParaRPr sz="2400">
                <a:latin typeface="Malgun Gothic"/>
                <a:cs typeface="Malgun Gothic"/>
              </a:endParaRPr>
            </a:p>
          </p:txBody>
        </p:sp>
        <p:sp>
          <p:nvSpPr>
            <p:cNvPr id="89" name="object 15">
              <a:extLst>
                <a:ext uri="{FF2B5EF4-FFF2-40B4-BE49-F238E27FC236}">
                  <a16:creationId xmlns:a16="http://schemas.microsoft.com/office/drawing/2014/main" id="{3938B3DD-7ED9-46D5-9460-71661402D2E8}"/>
                </a:ext>
              </a:extLst>
            </p:cNvPr>
            <p:cNvSpPr/>
            <p:nvPr/>
          </p:nvSpPr>
          <p:spPr>
            <a:xfrm>
              <a:off x="2186653" y="6888001"/>
              <a:ext cx="161395" cy="459977"/>
            </a:xfrm>
            <a:custGeom>
              <a:avLst/>
              <a:gdLst/>
              <a:ahLst/>
              <a:cxnLst/>
              <a:rect l="l" t="t" r="r" b="b"/>
              <a:pathLst>
                <a:path w="114300" h="325754">
                  <a:moveTo>
                    <a:pt x="76200" y="95250"/>
                  </a:moveTo>
                  <a:lnTo>
                    <a:pt x="38100" y="95250"/>
                  </a:lnTo>
                  <a:lnTo>
                    <a:pt x="38100" y="325246"/>
                  </a:lnTo>
                  <a:lnTo>
                    <a:pt x="76200" y="325246"/>
                  </a:lnTo>
                  <a:lnTo>
                    <a:pt x="76200" y="95250"/>
                  </a:lnTo>
                  <a:close/>
                </a:path>
                <a:path w="114300" h="325754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325754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6">
              <a:extLst>
                <a:ext uri="{FF2B5EF4-FFF2-40B4-BE49-F238E27FC236}">
                  <a16:creationId xmlns:a16="http://schemas.microsoft.com/office/drawing/2014/main" id="{9C40C054-A024-4FD7-9343-1EB8F2142CAE}"/>
                </a:ext>
              </a:extLst>
            </p:cNvPr>
            <p:cNvSpPr/>
            <p:nvPr/>
          </p:nvSpPr>
          <p:spPr>
            <a:xfrm>
              <a:off x="2186655" y="5824944"/>
              <a:ext cx="5179894" cy="436664"/>
            </a:xfrm>
            <a:custGeom>
              <a:avLst/>
              <a:gdLst/>
              <a:ahLst/>
              <a:cxnLst/>
              <a:rect l="l" t="t" r="r" b="b"/>
              <a:pathLst>
                <a:path w="3668395" h="309245">
                  <a:moveTo>
                    <a:pt x="114300" y="123444"/>
                  </a:moveTo>
                  <a:lnTo>
                    <a:pt x="104775" y="104394"/>
                  </a:lnTo>
                  <a:lnTo>
                    <a:pt x="57150" y="9144"/>
                  </a:lnTo>
                  <a:lnTo>
                    <a:pt x="0" y="123444"/>
                  </a:lnTo>
                  <a:lnTo>
                    <a:pt x="38100" y="123444"/>
                  </a:lnTo>
                  <a:lnTo>
                    <a:pt x="38100" y="308864"/>
                  </a:lnTo>
                  <a:lnTo>
                    <a:pt x="76200" y="308864"/>
                  </a:lnTo>
                  <a:lnTo>
                    <a:pt x="76200" y="123444"/>
                  </a:lnTo>
                  <a:lnTo>
                    <a:pt x="114300" y="123444"/>
                  </a:lnTo>
                  <a:close/>
                </a:path>
                <a:path w="3668395" h="309245">
                  <a:moveTo>
                    <a:pt x="1295400" y="114300"/>
                  </a:moveTo>
                  <a:lnTo>
                    <a:pt x="1285875" y="95250"/>
                  </a:lnTo>
                  <a:lnTo>
                    <a:pt x="1238250" y="0"/>
                  </a:lnTo>
                  <a:lnTo>
                    <a:pt x="1181100" y="114300"/>
                  </a:lnTo>
                  <a:lnTo>
                    <a:pt x="1219200" y="114300"/>
                  </a:lnTo>
                  <a:lnTo>
                    <a:pt x="1219200" y="308737"/>
                  </a:lnTo>
                  <a:lnTo>
                    <a:pt x="1257300" y="308737"/>
                  </a:lnTo>
                  <a:lnTo>
                    <a:pt x="1257300" y="114300"/>
                  </a:lnTo>
                  <a:lnTo>
                    <a:pt x="1295400" y="114300"/>
                  </a:lnTo>
                  <a:close/>
                </a:path>
                <a:path w="3668395" h="309245">
                  <a:moveTo>
                    <a:pt x="2487549" y="122428"/>
                  </a:moveTo>
                  <a:lnTo>
                    <a:pt x="2477947" y="104013"/>
                  </a:lnTo>
                  <a:lnTo>
                    <a:pt x="2428494" y="9144"/>
                  </a:lnTo>
                  <a:lnTo>
                    <a:pt x="2373249" y="124460"/>
                  </a:lnTo>
                  <a:lnTo>
                    <a:pt x="2411412" y="123786"/>
                  </a:lnTo>
                  <a:lnTo>
                    <a:pt x="2414524" y="309245"/>
                  </a:lnTo>
                  <a:lnTo>
                    <a:pt x="2452624" y="308610"/>
                  </a:lnTo>
                  <a:lnTo>
                    <a:pt x="2449512" y="123113"/>
                  </a:lnTo>
                  <a:lnTo>
                    <a:pt x="2487549" y="122428"/>
                  </a:lnTo>
                  <a:close/>
                </a:path>
                <a:path w="3668395" h="309245">
                  <a:moveTo>
                    <a:pt x="3667887" y="124206"/>
                  </a:moveTo>
                  <a:lnTo>
                    <a:pt x="3658184" y="104140"/>
                  </a:lnTo>
                  <a:lnTo>
                    <a:pt x="3612261" y="9144"/>
                  </a:lnTo>
                  <a:lnTo>
                    <a:pt x="3553587" y="122682"/>
                  </a:lnTo>
                  <a:lnTo>
                    <a:pt x="3591661" y="123190"/>
                  </a:lnTo>
                  <a:lnTo>
                    <a:pt x="3589020" y="308610"/>
                  </a:lnTo>
                  <a:lnTo>
                    <a:pt x="3627120" y="309118"/>
                  </a:lnTo>
                  <a:lnTo>
                    <a:pt x="3629761" y="123698"/>
                  </a:lnTo>
                  <a:lnTo>
                    <a:pt x="3667887" y="12420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7">
              <a:extLst>
                <a:ext uri="{FF2B5EF4-FFF2-40B4-BE49-F238E27FC236}">
                  <a16:creationId xmlns:a16="http://schemas.microsoft.com/office/drawing/2014/main" id="{44068A10-8951-4ECA-93F6-EA9082B7791C}"/>
                </a:ext>
              </a:extLst>
            </p:cNvPr>
            <p:cNvSpPr/>
            <p:nvPr/>
          </p:nvSpPr>
          <p:spPr>
            <a:xfrm>
              <a:off x="3855482" y="6888001"/>
              <a:ext cx="161395" cy="459977"/>
            </a:xfrm>
            <a:custGeom>
              <a:avLst/>
              <a:gdLst/>
              <a:ahLst/>
              <a:cxnLst/>
              <a:rect l="l" t="t" r="r" b="b"/>
              <a:pathLst>
                <a:path w="114300" h="325754">
                  <a:moveTo>
                    <a:pt x="76199" y="114173"/>
                  </a:moveTo>
                  <a:lnTo>
                    <a:pt x="38099" y="114427"/>
                  </a:lnTo>
                  <a:lnTo>
                    <a:pt x="39497" y="325374"/>
                  </a:lnTo>
                  <a:lnTo>
                    <a:pt x="77597" y="325119"/>
                  </a:lnTo>
                  <a:lnTo>
                    <a:pt x="76199" y="114173"/>
                  </a:lnTo>
                  <a:close/>
                </a:path>
                <a:path w="114300" h="325754">
                  <a:moveTo>
                    <a:pt x="56387" y="0"/>
                  </a:moveTo>
                  <a:lnTo>
                    <a:pt x="0" y="114681"/>
                  </a:lnTo>
                  <a:lnTo>
                    <a:pt x="38099" y="114427"/>
                  </a:lnTo>
                  <a:lnTo>
                    <a:pt x="37973" y="95376"/>
                  </a:lnTo>
                  <a:lnTo>
                    <a:pt x="104744" y="95123"/>
                  </a:lnTo>
                  <a:lnTo>
                    <a:pt x="56387" y="0"/>
                  </a:lnTo>
                  <a:close/>
                </a:path>
                <a:path w="114300" h="325754">
                  <a:moveTo>
                    <a:pt x="76073" y="95123"/>
                  </a:moveTo>
                  <a:lnTo>
                    <a:pt x="37973" y="95376"/>
                  </a:lnTo>
                  <a:lnTo>
                    <a:pt x="38099" y="114427"/>
                  </a:lnTo>
                  <a:lnTo>
                    <a:pt x="76199" y="114173"/>
                  </a:lnTo>
                  <a:lnTo>
                    <a:pt x="76073" y="95123"/>
                  </a:lnTo>
                  <a:close/>
                </a:path>
                <a:path w="114300" h="325754">
                  <a:moveTo>
                    <a:pt x="104744" y="95123"/>
                  </a:moveTo>
                  <a:lnTo>
                    <a:pt x="76073" y="95123"/>
                  </a:lnTo>
                  <a:lnTo>
                    <a:pt x="76199" y="114173"/>
                  </a:lnTo>
                  <a:lnTo>
                    <a:pt x="114300" y="113918"/>
                  </a:lnTo>
                  <a:lnTo>
                    <a:pt x="104744" y="9512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8">
              <a:extLst>
                <a:ext uri="{FF2B5EF4-FFF2-40B4-BE49-F238E27FC236}">
                  <a16:creationId xmlns:a16="http://schemas.microsoft.com/office/drawing/2014/main" id="{6F639A02-097A-40E4-B15D-0C64E2536E5E}"/>
                </a:ext>
              </a:extLst>
            </p:cNvPr>
            <p:cNvSpPr/>
            <p:nvPr/>
          </p:nvSpPr>
          <p:spPr>
            <a:xfrm>
              <a:off x="5545650" y="6888001"/>
              <a:ext cx="161395" cy="459977"/>
            </a:xfrm>
            <a:custGeom>
              <a:avLst/>
              <a:gdLst/>
              <a:ahLst/>
              <a:cxnLst/>
              <a:rect l="l" t="t" r="r" b="b"/>
              <a:pathLst>
                <a:path w="114300" h="325754">
                  <a:moveTo>
                    <a:pt x="76176" y="114003"/>
                  </a:moveTo>
                  <a:lnTo>
                    <a:pt x="38076" y="114469"/>
                  </a:lnTo>
                  <a:lnTo>
                    <a:pt x="40639" y="325500"/>
                  </a:lnTo>
                  <a:lnTo>
                    <a:pt x="78739" y="324993"/>
                  </a:lnTo>
                  <a:lnTo>
                    <a:pt x="76176" y="114003"/>
                  </a:lnTo>
                  <a:close/>
                </a:path>
                <a:path w="114300" h="325754">
                  <a:moveTo>
                    <a:pt x="55752" y="0"/>
                  </a:moveTo>
                  <a:lnTo>
                    <a:pt x="0" y="114935"/>
                  </a:lnTo>
                  <a:lnTo>
                    <a:pt x="38076" y="114469"/>
                  </a:lnTo>
                  <a:lnTo>
                    <a:pt x="37846" y="95504"/>
                  </a:lnTo>
                  <a:lnTo>
                    <a:pt x="75946" y="94995"/>
                  </a:lnTo>
                  <a:lnTo>
                    <a:pt x="104738" y="94995"/>
                  </a:lnTo>
                  <a:lnTo>
                    <a:pt x="55752" y="0"/>
                  </a:lnTo>
                  <a:close/>
                </a:path>
                <a:path w="114300" h="325754">
                  <a:moveTo>
                    <a:pt x="75946" y="94995"/>
                  </a:moveTo>
                  <a:lnTo>
                    <a:pt x="37846" y="95504"/>
                  </a:lnTo>
                  <a:lnTo>
                    <a:pt x="38076" y="114469"/>
                  </a:lnTo>
                  <a:lnTo>
                    <a:pt x="76176" y="114003"/>
                  </a:lnTo>
                  <a:lnTo>
                    <a:pt x="75946" y="94995"/>
                  </a:lnTo>
                  <a:close/>
                </a:path>
                <a:path w="114300" h="325754">
                  <a:moveTo>
                    <a:pt x="104738" y="94995"/>
                  </a:moveTo>
                  <a:lnTo>
                    <a:pt x="75946" y="94995"/>
                  </a:lnTo>
                  <a:lnTo>
                    <a:pt x="76176" y="114003"/>
                  </a:lnTo>
                  <a:lnTo>
                    <a:pt x="114300" y="113537"/>
                  </a:lnTo>
                  <a:lnTo>
                    <a:pt x="104738" y="9499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9">
              <a:extLst>
                <a:ext uri="{FF2B5EF4-FFF2-40B4-BE49-F238E27FC236}">
                  <a16:creationId xmlns:a16="http://schemas.microsoft.com/office/drawing/2014/main" id="{5955718E-9490-4693-B108-977C7A1F3753}"/>
                </a:ext>
              </a:extLst>
            </p:cNvPr>
            <p:cNvSpPr/>
            <p:nvPr/>
          </p:nvSpPr>
          <p:spPr>
            <a:xfrm>
              <a:off x="7201923" y="6888001"/>
              <a:ext cx="161395" cy="459977"/>
            </a:xfrm>
            <a:custGeom>
              <a:avLst/>
              <a:gdLst/>
              <a:ahLst/>
              <a:cxnLst/>
              <a:rect l="l" t="t" r="r" b="b"/>
              <a:pathLst>
                <a:path w="114300" h="325754">
                  <a:moveTo>
                    <a:pt x="76209" y="114172"/>
                  </a:moveTo>
                  <a:lnTo>
                    <a:pt x="38109" y="114426"/>
                  </a:lnTo>
                  <a:lnTo>
                    <a:pt x="39624" y="325374"/>
                  </a:lnTo>
                  <a:lnTo>
                    <a:pt x="77724" y="325119"/>
                  </a:lnTo>
                  <a:lnTo>
                    <a:pt x="76209" y="114172"/>
                  </a:lnTo>
                  <a:close/>
                </a:path>
                <a:path w="114300" h="325754">
                  <a:moveTo>
                    <a:pt x="56261" y="0"/>
                  </a:moveTo>
                  <a:lnTo>
                    <a:pt x="0" y="114681"/>
                  </a:lnTo>
                  <a:lnTo>
                    <a:pt x="38109" y="114426"/>
                  </a:lnTo>
                  <a:lnTo>
                    <a:pt x="37973" y="95376"/>
                  </a:lnTo>
                  <a:lnTo>
                    <a:pt x="104723" y="95123"/>
                  </a:lnTo>
                  <a:lnTo>
                    <a:pt x="56261" y="0"/>
                  </a:lnTo>
                  <a:close/>
                </a:path>
                <a:path w="114300" h="325754">
                  <a:moveTo>
                    <a:pt x="76073" y="95123"/>
                  </a:moveTo>
                  <a:lnTo>
                    <a:pt x="37973" y="95376"/>
                  </a:lnTo>
                  <a:lnTo>
                    <a:pt x="38109" y="114426"/>
                  </a:lnTo>
                  <a:lnTo>
                    <a:pt x="76209" y="114172"/>
                  </a:lnTo>
                  <a:lnTo>
                    <a:pt x="76073" y="95123"/>
                  </a:lnTo>
                  <a:close/>
                </a:path>
                <a:path w="114300" h="325754">
                  <a:moveTo>
                    <a:pt x="104723" y="95123"/>
                  </a:moveTo>
                  <a:lnTo>
                    <a:pt x="76073" y="95123"/>
                  </a:lnTo>
                  <a:lnTo>
                    <a:pt x="76209" y="114172"/>
                  </a:lnTo>
                  <a:lnTo>
                    <a:pt x="114300" y="113918"/>
                  </a:lnTo>
                  <a:lnTo>
                    <a:pt x="104723" y="9512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23">
              <a:extLst>
                <a:ext uri="{FF2B5EF4-FFF2-40B4-BE49-F238E27FC236}">
                  <a16:creationId xmlns:a16="http://schemas.microsoft.com/office/drawing/2014/main" id="{968C1387-EC61-4283-B7AD-7D87BEBBA059}"/>
                </a:ext>
              </a:extLst>
            </p:cNvPr>
            <p:cNvSpPr txBox="1"/>
            <p:nvPr/>
          </p:nvSpPr>
          <p:spPr>
            <a:xfrm>
              <a:off x="11911799" y="7364297"/>
              <a:ext cx="1118618" cy="3821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210" dirty="0">
                  <a:latin typeface="Malgun Gothic"/>
                  <a:cs typeface="Malgun Gothic"/>
                </a:rPr>
                <a:t>&lt;</a:t>
              </a:r>
              <a:r>
                <a:rPr sz="2400" b="1" spc="20" dirty="0">
                  <a:latin typeface="Malgun Gothic"/>
                  <a:cs typeface="Malgun Gothic"/>
                </a:rPr>
                <a:t>sos</a:t>
              </a:r>
              <a:r>
                <a:rPr sz="2400" b="1" spc="-200" dirty="0">
                  <a:latin typeface="Malgun Gothic"/>
                  <a:cs typeface="Malgun Gothic"/>
                </a:rPr>
                <a:t>&gt;</a:t>
              </a:r>
              <a:endParaRPr sz="2400" dirty="0">
                <a:latin typeface="Malgun Gothic"/>
                <a:cs typeface="Malgun Gothic"/>
              </a:endParaRPr>
            </a:p>
          </p:txBody>
        </p:sp>
        <p:sp>
          <p:nvSpPr>
            <p:cNvPr id="97" name="object 26">
              <a:extLst>
                <a:ext uri="{FF2B5EF4-FFF2-40B4-BE49-F238E27FC236}">
                  <a16:creationId xmlns:a16="http://schemas.microsoft.com/office/drawing/2014/main" id="{077507F6-24D3-41EF-953F-E6FE6E37E139}"/>
                </a:ext>
              </a:extLst>
            </p:cNvPr>
            <p:cNvSpPr/>
            <p:nvPr/>
          </p:nvSpPr>
          <p:spPr>
            <a:xfrm>
              <a:off x="12300762" y="6879394"/>
              <a:ext cx="161395" cy="459977"/>
            </a:xfrm>
            <a:custGeom>
              <a:avLst/>
              <a:gdLst/>
              <a:ahLst/>
              <a:cxnLst/>
              <a:rect l="l" t="t" r="r" b="b"/>
              <a:pathLst>
                <a:path w="114300" h="325754">
                  <a:moveTo>
                    <a:pt x="76200" y="95249"/>
                  </a:moveTo>
                  <a:lnTo>
                    <a:pt x="38100" y="95249"/>
                  </a:lnTo>
                  <a:lnTo>
                    <a:pt x="38100" y="325246"/>
                  </a:lnTo>
                  <a:lnTo>
                    <a:pt x="76200" y="325246"/>
                  </a:lnTo>
                  <a:lnTo>
                    <a:pt x="76200" y="95249"/>
                  </a:lnTo>
                  <a:close/>
                </a:path>
                <a:path w="114300" h="325754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325754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31">
              <a:extLst>
                <a:ext uri="{FF2B5EF4-FFF2-40B4-BE49-F238E27FC236}">
                  <a16:creationId xmlns:a16="http://schemas.microsoft.com/office/drawing/2014/main" id="{555CC119-A52E-4A92-A0B8-12565B9A1673}"/>
                </a:ext>
              </a:extLst>
            </p:cNvPr>
            <p:cNvSpPr txBox="1"/>
            <p:nvPr/>
          </p:nvSpPr>
          <p:spPr>
            <a:xfrm>
              <a:off x="11940670" y="2459673"/>
              <a:ext cx="156912" cy="28692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150" spc="35" dirty="0">
                  <a:latin typeface="Cambria Math"/>
                  <a:cs typeface="Cambria Math"/>
                </a:rPr>
                <a:t>1</a:t>
              </a:r>
              <a:endParaRPr sz="1150">
                <a:latin typeface="Cambria Math"/>
                <a:cs typeface="Cambria Math"/>
              </a:endParaRPr>
            </a:p>
          </p:txBody>
        </p:sp>
        <p:sp>
          <p:nvSpPr>
            <p:cNvPr id="103" name="object 32">
              <a:extLst>
                <a:ext uri="{FF2B5EF4-FFF2-40B4-BE49-F238E27FC236}">
                  <a16:creationId xmlns:a16="http://schemas.microsoft.com/office/drawing/2014/main" id="{92E7239B-0C02-4956-BAC4-1D2435910898}"/>
                </a:ext>
              </a:extLst>
            </p:cNvPr>
            <p:cNvSpPr txBox="1"/>
            <p:nvPr/>
          </p:nvSpPr>
          <p:spPr>
            <a:xfrm>
              <a:off x="11796491" y="2324100"/>
              <a:ext cx="1383889" cy="38151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400" spc="-5" dirty="0">
                  <a:latin typeface="Cambria Math"/>
                  <a:cs typeface="Cambria Math"/>
                </a:rPr>
                <a:t>𝑦 </a:t>
              </a:r>
              <a:r>
                <a:rPr sz="2400" spc="-40" dirty="0">
                  <a:latin typeface="Cambria Math"/>
                  <a:cs typeface="Cambria Math"/>
                </a:rPr>
                <a:t> </a:t>
              </a:r>
              <a:r>
                <a:rPr sz="2400" b="1" spc="145" dirty="0">
                  <a:latin typeface="Malgun Gothic"/>
                  <a:cs typeface="Malgun Gothic"/>
                </a:rPr>
                <a:t>:</a:t>
              </a:r>
              <a:r>
                <a:rPr sz="2400" b="1" spc="-165" dirty="0">
                  <a:latin typeface="Malgun Gothic"/>
                  <a:cs typeface="Malgun Gothic"/>
                </a:rPr>
                <a:t> </a:t>
              </a:r>
              <a:r>
                <a:rPr sz="2400" b="1" spc="-65" dirty="0">
                  <a:latin typeface="Malgun Gothic"/>
                  <a:cs typeface="Malgun Gothic"/>
                </a:rPr>
                <a:t>g</a:t>
              </a:r>
              <a:r>
                <a:rPr sz="2400" b="1" spc="-55" dirty="0">
                  <a:latin typeface="Malgun Gothic"/>
                  <a:cs typeface="Malgun Gothic"/>
                </a:rPr>
                <a:t>o</a:t>
              </a:r>
              <a:r>
                <a:rPr sz="2400" b="1" spc="-60" dirty="0">
                  <a:latin typeface="Malgun Gothic"/>
                  <a:cs typeface="Malgun Gothic"/>
                </a:rPr>
                <a:t>o</a:t>
              </a:r>
              <a:r>
                <a:rPr sz="2400" b="1" spc="-55" dirty="0">
                  <a:latin typeface="Malgun Gothic"/>
                  <a:cs typeface="Malgun Gothic"/>
                </a:rPr>
                <a:t>d</a:t>
              </a:r>
              <a:endParaRPr sz="2400" dirty="0">
                <a:latin typeface="Malgun Gothic"/>
                <a:cs typeface="Malgun Gothic"/>
              </a:endParaRPr>
            </a:p>
          </p:txBody>
        </p:sp>
        <p:sp>
          <p:nvSpPr>
            <p:cNvPr id="104" name="object 33">
              <a:extLst>
                <a:ext uri="{FF2B5EF4-FFF2-40B4-BE49-F238E27FC236}">
                  <a16:creationId xmlns:a16="http://schemas.microsoft.com/office/drawing/2014/main" id="{224982DD-AC75-4912-9D75-4E537616109F}"/>
                </a:ext>
              </a:extLst>
            </p:cNvPr>
            <p:cNvSpPr/>
            <p:nvPr/>
          </p:nvSpPr>
          <p:spPr>
            <a:xfrm>
              <a:off x="1647594" y="7789663"/>
              <a:ext cx="6237033" cy="250163"/>
            </a:xfrm>
            <a:custGeom>
              <a:avLst/>
              <a:gdLst/>
              <a:ahLst/>
              <a:cxnLst/>
              <a:rect l="l" t="t" r="r" b="b"/>
              <a:pathLst>
                <a:path w="4417060" h="177164">
                  <a:moveTo>
                    <a:pt x="4416552" y="0"/>
                  </a:moveTo>
                  <a:lnTo>
                    <a:pt x="4415393" y="68824"/>
                  </a:lnTo>
                  <a:lnTo>
                    <a:pt x="4412234" y="125015"/>
                  </a:lnTo>
                  <a:lnTo>
                    <a:pt x="4407550" y="162895"/>
                  </a:lnTo>
                  <a:lnTo>
                    <a:pt x="4401820" y="176783"/>
                  </a:lnTo>
                  <a:lnTo>
                    <a:pt x="14731" y="176783"/>
                  </a:lnTo>
                  <a:lnTo>
                    <a:pt x="8995" y="162895"/>
                  </a:lnTo>
                  <a:lnTo>
                    <a:pt x="4313" y="125015"/>
                  </a:lnTo>
                  <a:lnTo>
                    <a:pt x="1157" y="68824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35">
              <a:extLst>
                <a:ext uri="{FF2B5EF4-FFF2-40B4-BE49-F238E27FC236}">
                  <a16:creationId xmlns:a16="http://schemas.microsoft.com/office/drawing/2014/main" id="{8C4B5303-C113-4DBE-BE23-1B268F8420C9}"/>
                </a:ext>
              </a:extLst>
            </p:cNvPr>
            <p:cNvSpPr txBox="1"/>
            <p:nvPr/>
          </p:nvSpPr>
          <p:spPr>
            <a:xfrm>
              <a:off x="4250899" y="8223508"/>
              <a:ext cx="915470" cy="3821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170" dirty="0">
                  <a:solidFill>
                    <a:srgbClr val="4471C4"/>
                  </a:solidFill>
                  <a:latin typeface="Malgun Gothic"/>
                  <a:cs typeface="Malgun Gothic"/>
                </a:rPr>
                <a:t>독일어</a:t>
              </a:r>
              <a:endParaRPr sz="2400" dirty="0">
                <a:latin typeface="Malgun Gothic"/>
                <a:cs typeface="Malgun Gothic"/>
              </a:endParaRPr>
            </a:p>
          </p:txBody>
        </p:sp>
        <p:sp>
          <p:nvSpPr>
            <p:cNvPr id="108" name="object 38">
              <a:extLst>
                <a:ext uri="{FF2B5EF4-FFF2-40B4-BE49-F238E27FC236}">
                  <a16:creationId xmlns:a16="http://schemas.microsoft.com/office/drawing/2014/main" id="{B2440C60-4C44-4860-A31B-10987192FE83}"/>
                </a:ext>
              </a:extLst>
            </p:cNvPr>
            <p:cNvSpPr/>
            <p:nvPr/>
          </p:nvSpPr>
          <p:spPr>
            <a:xfrm>
              <a:off x="1676644" y="5208414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39">
              <a:extLst>
                <a:ext uri="{FF2B5EF4-FFF2-40B4-BE49-F238E27FC236}">
                  <a16:creationId xmlns:a16="http://schemas.microsoft.com/office/drawing/2014/main" id="{79656E90-F284-4438-AE94-757AB0446833}"/>
                </a:ext>
              </a:extLst>
            </p:cNvPr>
            <p:cNvSpPr txBox="1"/>
            <p:nvPr/>
          </p:nvSpPr>
          <p:spPr>
            <a:xfrm>
              <a:off x="1959519" y="5356324"/>
              <a:ext cx="766657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40" dirty="0">
                  <a:latin typeface="Arial Black" panose="020B0A04020102020204" pitchFamily="34" charset="0"/>
                  <a:cs typeface="Gulim"/>
                </a:rPr>
                <a:t>RNN</a:t>
              </a:r>
              <a:endParaRPr sz="2000" dirty="0">
                <a:latin typeface="Arial Black" panose="020B0A04020102020204" pitchFamily="34" charset="0"/>
                <a:cs typeface="Gulim"/>
              </a:endParaRPr>
            </a:p>
          </p:txBody>
        </p:sp>
        <p:grpSp>
          <p:nvGrpSpPr>
            <p:cNvPr id="110" name="object 40">
              <a:extLst>
                <a:ext uri="{FF2B5EF4-FFF2-40B4-BE49-F238E27FC236}">
                  <a16:creationId xmlns:a16="http://schemas.microsoft.com/office/drawing/2014/main" id="{7DB5BAEB-0570-4AE8-B3D9-093B380313BF}"/>
                </a:ext>
              </a:extLst>
            </p:cNvPr>
            <p:cNvGrpSpPr/>
            <p:nvPr/>
          </p:nvGrpSpPr>
          <p:grpSpPr>
            <a:xfrm>
              <a:off x="2187908" y="4811383"/>
              <a:ext cx="2338439" cy="1025757"/>
              <a:chOff x="1313052" y="3368802"/>
              <a:chExt cx="1656080" cy="726440"/>
            </a:xfrm>
          </p:grpSpPr>
          <p:sp>
            <p:nvSpPr>
              <p:cNvPr id="144" name="object 41">
                <a:extLst>
                  <a:ext uri="{FF2B5EF4-FFF2-40B4-BE49-F238E27FC236}">
                    <a16:creationId xmlns:a16="http://schemas.microsoft.com/office/drawing/2014/main" id="{86BA31C4-0BD9-4BBE-8D04-51BDEE49FAC2}"/>
                  </a:ext>
                </a:extLst>
              </p:cNvPr>
              <p:cNvSpPr/>
              <p:nvPr/>
            </p:nvSpPr>
            <p:spPr>
              <a:xfrm>
                <a:off x="1313052" y="3368802"/>
                <a:ext cx="114300" cy="28384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283845">
                    <a:moveTo>
                      <a:pt x="38123" y="114215"/>
                    </a:moveTo>
                    <a:lnTo>
                      <a:pt x="37210" y="283210"/>
                    </a:lnTo>
                    <a:lnTo>
                      <a:pt x="75310" y="283337"/>
                    </a:lnTo>
                    <a:lnTo>
                      <a:pt x="76224" y="114384"/>
                    </a:lnTo>
                    <a:lnTo>
                      <a:pt x="38123" y="114215"/>
                    </a:lnTo>
                    <a:close/>
                  </a:path>
                  <a:path w="114300" h="283845">
                    <a:moveTo>
                      <a:pt x="104713" y="95123"/>
                    </a:moveTo>
                    <a:lnTo>
                      <a:pt x="38227" y="95123"/>
                    </a:lnTo>
                    <a:lnTo>
                      <a:pt x="76327" y="95376"/>
                    </a:lnTo>
                    <a:lnTo>
                      <a:pt x="76224" y="114384"/>
                    </a:lnTo>
                    <a:lnTo>
                      <a:pt x="114300" y="114553"/>
                    </a:lnTo>
                    <a:lnTo>
                      <a:pt x="104713" y="95123"/>
                    </a:lnTo>
                    <a:close/>
                  </a:path>
                  <a:path w="114300" h="283845">
                    <a:moveTo>
                      <a:pt x="38227" y="95123"/>
                    </a:moveTo>
                    <a:lnTo>
                      <a:pt x="38123" y="114215"/>
                    </a:lnTo>
                    <a:lnTo>
                      <a:pt x="76224" y="114384"/>
                    </a:lnTo>
                    <a:lnTo>
                      <a:pt x="76327" y="95376"/>
                    </a:lnTo>
                    <a:lnTo>
                      <a:pt x="38227" y="95123"/>
                    </a:lnTo>
                    <a:close/>
                  </a:path>
                  <a:path w="114300" h="283845">
                    <a:moveTo>
                      <a:pt x="57784" y="0"/>
                    </a:moveTo>
                    <a:lnTo>
                      <a:pt x="0" y="114046"/>
                    </a:lnTo>
                    <a:lnTo>
                      <a:pt x="38123" y="114215"/>
                    </a:lnTo>
                    <a:lnTo>
                      <a:pt x="38227" y="95123"/>
                    </a:lnTo>
                    <a:lnTo>
                      <a:pt x="104713" y="95123"/>
                    </a:lnTo>
                    <a:lnTo>
                      <a:pt x="57784" y="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5" name="object 42">
                <a:extLst>
                  <a:ext uri="{FF2B5EF4-FFF2-40B4-BE49-F238E27FC236}">
                    <a16:creationId xmlns:a16="http://schemas.microsoft.com/office/drawing/2014/main" id="{89C0F10F-27C6-4833-A413-2C097849DC07}"/>
                  </a:ext>
                </a:extLst>
              </p:cNvPr>
              <p:cNvSpPr/>
              <p:nvPr/>
            </p:nvSpPr>
            <p:spPr>
              <a:xfrm>
                <a:off x="2132075" y="3649980"/>
                <a:ext cx="836930" cy="445134"/>
              </a:xfrm>
              <a:custGeom>
                <a:avLst/>
                <a:gdLst/>
                <a:ahLst/>
                <a:cxnLst/>
                <a:rect l="l" t="t" r="r" b="b"/>
                <a:pathLst>
                  <a:path w="836930" h="445135">
                    <a:moveTo>
                      <a:pt x="836676" y="0"/>
                    </a:moveTo>
                    <a:lnTo>
                      <a:pt x="0" y="0"/>
                    </a:lnTo>
                    <a:lnTo>
                      <a:pt x="0" y="445008"/>
                    </a:lnTo>
                    <a:lnTo>
                      <a:pt x="836676" y="445008"/>
                    </a:lnTo>
                    <a:lnTo>
                      <a:pt x="836676" y="0"/>
                    </a:lnTo>
                    <a:close/>
                  </a:path>
                </a:pathLst>
              </a:custGeom>
              <a:solidFill>
                <a:srgbClr val="DAE2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1" name="object 43">
              <a:extLst>
                <a:ext uri="{FF2B5EF4-FFF2-40B4-BE49-F238E27FC236}">
                  <a16:creationId xmlns:a16="http://schemas.microsoft.com/office/drawing/2014/main" id="{5E951E9F-B8FB-4A72-9457-B12934B725E8}"/>
                </a:ext>
              </a:extLst>
            </p:cNvPr>
            <p:cNvSpPr txBox="1"/>
            <p:nvPr/>
          </p:nvSpPr>
          <p:spPr>
            <a:xfrm>
              <a:off x="2050602" y="4328380"/>
              <a:ext cx="416938" cy="4241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b="1" dirty="0">
                  <a:latin typeface="Cambria Math"/>
                  <a:cs typeface="Cambria Math"/>
                </a:rPr>
                <a:t>ℎ</a:t>
              </a:r>
              <a:r>
                <a:rPr sz="2600" b="1" baseline="-17094" dirty="0">
                  <a:latin typeface="Cambria Math"/>
                  <a:cs typeface="Cambria Math"/>
                </a:rPr>
                <a:t>1</a:t>
              </a:r>
              <a:endParaRPr sz="2600" b="1" baseline="-17094">
                <a:latin typeface="Cambria Math"/>
                <a:cs typeface="Cambria Math"/>
              </a:endParaRPr>
            </a:p>
          </p:txBody>
        </p:sp>
        <p:sp>
          <p:nvSpPr>
            <p:cNvPr id="112" name="object 44">
              <a:extLst>
                <a:ext uri="{FF2B5EF4-FFF2-40B4-BE49-F238E27FC236}">
                  <a16:creationId xmlns:a16="http://schemas.microsoft.com/office/drawing/2014/main" id="{70B25B00-15A1-47A8-BB9C-6B86D18EFAD9}"/>
                </a:ext>
              </a:extLst>
            </p:cNvPr>
            <p:cNvSpPr txBox="1"/>
            <p:nvPr/>
          </p:nvSpPr>
          <p:spPr>
            <a:xfrm>
              <a:off x="838200" y="5303639"/>
              <a:ext cx="423214" cy="42321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15" dirty="0">
                  <a:latin typeface="Cambria Math"/>
                  <a:cs typeface="Cambria Math"/>
                </a:rPr>
                <a:t>ℎ</a:t>
              </a:r>
              <a:r>
                <a:rPr sz="2600" b="1" spc="22" baseline="-14957" dirty="0">
                  <a:latin typeface="Cambria Math"/>
                  <a:cs typeface="Cambria Math"/>
                </a:rPr>
                <a:t>0</a:t>
              </a:r>
              <a:endParaRPr sz="2600" b="1" baseline="-14957" dirty="0">
                <a:latin typeface="Cambria Math"/>
                <a:cs typeface="Cambria Math"/>
              </a:endParaRPr>
            </a:p>
          </p:txBody>
        </p:sp>
        <p:sp>
          <p:nvSpPr>
            <p:cNvPr id="113" name="object 45">
              <a:extLst>
                <a:ext uri="{FF2B5EF4-FFF2-40B4-BE49-F238E27FC236}">
                  <a16:creationId xmlns:a16="http://schemas.microsoft.com/office/drawing/2014/main" id="{1E965AB3-872E-4D1E-BC1C-EFBE29827425}"/>
                </a:ext>
              </a:extLst>
            </p:cNvPr>
            <p:cNvSpPr txBox="1"/>
            <p:nvPr/>
          </p:nvSpPr>
          <p:spPr>
            <a:xfrm>
              <a:off x="3628168" y="5356324"/>
              <a:ext cx="766657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40" dirty="0">
                  <a:latin typeface="Arial Black" panose="020B0A04020102020204" pitchFamily="34" charset="0"/>
                  <a:cs typeface="Gulim"/>
                </a:rPr>
                <a:t>RNN</a:t>
              </a:r>
              <a:endParaRPr sz="2000" dirty="0">
                <a:latin typeface="Arial Black" panose="020B0A04020102020204" pitchFamily="34" charset="0"/>
                <a:cs typeface="Gulim"/>
              </a:endParaRPr>
            </a:p>
          </p:txBody>
        </p:sp>
        <p:grpSp>
          <p:nvGrpSpPr>
            <p:cNvPr id="114" name="object 46">
              <a:extLst>
                <a:ext uri="{FF2B5EF4-FFF2-40B4-BE49-F238E27FC236}">
                  <a16:creationId xmlns:a16="http://schemas.microsoft.com/office/drawing/2014/main" id="{1E55E4D7-5105-44BF-AE39-34A25F3C3A52}"/>
                </a:ext>
              </a:extLst>
            </p:cNvPr>
            <p:cNvGrpSpPr/>
            <p:nvPr/>
          </p:nvGrpSpPr>
          <p:grpSpPr>
            <a:xfrm>
              <a:off x="2510520" y="4521946"/>
              <a:ext cx="3695953" cy="1315371"/>
              <a:chOff x="1541525" y="3163823"/>
              <a:chExt cx="2617470" cy="931544"/>
            </a:xfrm>
          </p:grpSpPr>
          <p:sp>
            <p:nvSpPr>
              <p:cNvPr id="142" name="object 47">
                <a:extLst>
                  <a:ext uri="{FF2B5EF4-FFF2-40B4-BE49-F238E27FC236}">
                    <a16:creationId xmlns:a16="http://schemas.microsoft.com/office/drawing/2014/main" id="{0C28BADD-7A67-4E4D-87D1-144D030DB66A}"/>
                  </a:ext>
                </a:extLst>
              </p:cNvPr>
              <p:cNvSpPr/>
              <p:nvPr/>
            </p:nvSpPr>
            <p:spPr>
              <a:xfrm>
                <a:off x="1541526" y="3163823"/>
                <a:ext cx="1066800" cy="766445"/>
              </a:xfrm>
              <a:custGeom>
                <a:avLst/>
                <a:gdLst/>
                <a:ahLst/>
                <a:cxnLst/>
                <a:rect l="l" t="t" r="r" b="b"/>
                <a:pathLst>
                  <a:path w="1066800" h="766445">
                    <a:moveTo>
                      <a:pt x="591439" y="709041"/>
                    </a:moveTo>
                    <a:lnTo>
                      <a:pt x="553339" y="689991"/>
                    </a:lnTo>
                    <a:lnTo>
                      <a:pt x="477139" y="651891"/>
                    </a:lnTo>
                    <a:lnTo>
                      <a:pt x="477139" y="689991"/>
                    </a:lnTo>
                    <a:lnTo>
                      <a:pt x="381889" y="689991"/>
                    </a:lnTo>
                    <a:lnTo>
                      <a:pt x="381889" y="38100"/>
                    </a:lnTo>
                    <a:lnTo>
                      <a:pt x="381889" y="19050"/>
                    </a:lnTo>
                    <a:lnTo>
                      <a:pt x="381889" y="0"/>
                    </a:lnTo>
                    <a:lnTo>
                      <a:pt x="0" y="0"/>
                    </a:lnTo>
                    <a:lnTo>
                      <a:pt x="0" y="38100"/>
                    </a:lnTo>
                    <a:lnTo>
                      <a:pt x="343789" y="38100"/>
                    </a:lnTo>
                    <a:lnTo>
                      <a:pt x="343789" y="728091"/>
                    </a:lnTo>
                    <a:lnTo>
                      <a:pt x="477139" y="728091"/>
                    </a:lnTo>
                    <a:lnTo>
                      <a:pt x="477139" y="766191"/>
                    </a:lnTo>
                    <a:lnTo>
                      <a:pt x="553339" y="728091"/>
                    </a:lnTo>
                    <a:lnTo>
                      <a:pt x="591439" y="709041"/>
                    </a:lnTo>
                    <a:close/>
                  </a:path>
                  <a:path w="1066800" h="766445">
                    <a:moveTo>
                      <a:pt x="1066800" y="319532"/>
                    </a:moveTo>
                    <a:lnTo>
                      <a:pt x="1057186" y="300101"/>
                    </a:lnTo>
                    <a:lnTo>
                      <a:pt x="1010158" y="204978"/>
                    </a:lnTo>
                    <a:lnTo>
                      <a:pt x="952500" y="319024"/>
                    </a:lnTo>
                    <a:lnTo>
                      <a:pt x="990625" y="319201"/>
                    </a:lnTo>
                    <a:lnTo>
                      <a:pt x="989838" y="488188"/>
                    </a:lnTo>
                    <a:lnTo>
                      <a:pt x="1027938" y="488315"/>
                    </a:lnTo>
                    <a:lnTo>
                      <a:pt x="1028725" y="319366"/>
                    </a:lnTo>
                    <a:lnTo>
                      <a:pt x="1066800" y="319532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3" name="object 48">
                <a:extLst>
                  <a:ext uri="{FF2B5EF4-FFF2-40B4-BE49-F238E27FC236}">
                    <a16:creationId xmlns:a16="http://schemas.microsoft.com/office/drawing/2014/main" id="{0892759C-0C54-4CDC-9114-76753879E294}"/>
                  </a:ext>
                </a:extLst>
              </p:cNvPr>
              <p:cNvSpPr/>
              <p:nvPr/>
            </p:nvSpPr>
            <p:spPr>
              <a:xfrm>
                <a:off x="3322319" y="3649979"/>
                <a:ext cx="836930" cy="445134"/>
              </a:xfrm>
              <a:custGeom>
                <a:avLst/>
                <a:gdLst/>
                <a:ahLst/>
                <a:cxnLst/>
                <a:rect l="l" t="t" r="r" b="b"/>
                <a:pathLst>
                  <a:path w="836929" h="445135">
                    <a:moveTo>
                      <a:pt x="836676" y="0"/>
                    </a:moveTo>
                    <a:lnTo>
                      <a:pt x="0" y="0"/>
                    </a:lnTo>
                    <a:lnTo>
                      <a:pt x="0" y="445008"/>
                    </a:lnTo>
                    <a:lnTo>
                      <a:pt x="836676" y="445008"/>
                    </a:lnTo>
                    <a:lnTo>
                      <a:pt x="836676" y="0"/>
                    </a:lnTo>
                    <a:close/>
                  </a:path>
                </a:pathLst>
              </a:custGeom>
              <a:solidFill>
                <a:srgbClr val="DAE2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5" name="object 49">
              <a:extLst>
                <a:ext uri="{FF2B5EF4-FFF2-40B4-BE49-F238E27FC236}">
                  <a16:creationId xmlns:a16="http://schemas.microsoft.com/office/drawing/2014/main" id="{7A07A9C2-8679-4190-ACCC-B0F198E9B12C}"/>
                </a:ext>
              </a:extLst>
            </p:cNvPr>
            <p:cNvSpPr txBox="1"/>
            <p:nvPr/>
          </p:nvSpPr>
          <p:spPr>
            <a:xfrm>
              <a:off x="3714838" y="4328380"/>
              <a:ext cx="423214" cy="4241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20" dirty="0">
                  <a:latin typeface="Cambria Math"/>
                  <a:cs typeface="Cambria Math"/>
                </a:rPr>
                <a:t>ℎ</a:t>
              </a:r>
              <a:r>
                <a:rPr sz="2600" b="1" spc="30" baseline="-17094" dirty="0">
                  <a:latin typeface="Cambria Math"/>
                  <a:cs typeface="Cambria Math"/>
                </a:rPr>
                <a:t>2</a:t>
              </a:r>
              <a:endParaRPr sz="2600" b="1" baseline="-17094">
                <a:latin typeface="Cambria Math"/>
                <a:cs typeface="Cambria Math"/>
              </a:endParaRPr>
            </a:p>
          </p:txBody>
        </p:sp>
        <p:sp>
          <p:nvSpPr>
            <p:cNvPr id="116" name="object 50">
              <a:extLst>
                <a:ext uri="{FF2B5EF4-FFF2-40B4-BE49-F238E27FC236}">
                  <a16:creationId xmlns:a16="http://schemas.microsoft.com/office/drawing/2014/main" id="{708927A4-38FC-45BB-9559-DCC76E6F8787}"/>
                </a:ext>
              </a:extLst>
            </p:cNvPr>
            <p:cNvSpPr txBox="1"/>
            <p:nvPr/>
          </p:nvSpPr>
          <p:spPr>
            <a:xfrm>
              <a:off x="5309726" y="5356324"/>
              <a:ext cx="766657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40" dirty="0">
                  <a:latin typeface="Arial Black" panose="020B0A04020102020204" pitchFamily="34" charset="0"/>
                  <a:cs typeface="Gulim"/>
                </a:rPr>
                <a:t>RNN</a:t>
              </a:r>
              <a:endParaRPr sz="2000">
                <a:latin typeface="Arial Black" panose="020B0A04020102020204" pitchFamily="34" charset="0"/>
                <a:cs typeface="Gulim"/>
              </a:endParaRPr>
            </a:p>
          </p:txBody>
        </p:sp>
        <p:grpSp>
          <p:nvGrpSpPr>
            <p:cNvPr id="117" name="object 51">
              <a:extLst>
                <a:ext uri="{FF2B5EF4-FFF2-40B4-BE49-F238E27FC236}">
                  <a16:creationId xmlns:a16="http://schemas.microsoft.com/office/drawing/2014/main" id="{97E23FDA-C7D6-4ED9-A7B9-B9D5E738C688}"/>
                </a:ext>
              </a:extLst>
            </p:cNvPr>
            <p:cNvGrpSpPr/>
            <p:nvPr/>
          </p:nvGrpSpPr>
          <p:grpSpPr>
            <a:xfrm>
              <a:off x="4180425" y="4521946"/>
              <a:ext cx="3695953" cy="1315371"/>
              <a:chOff x="2724150" y="3163823"/>
              <a:chExt cx="2617470" cy="931544"/>
            </a:xfrm>
          </p:grpSpPr>
          <p:sp>
            <p:nvSpPr>
              <p:cNvPr id="140" name="object 52">
                <a:extLst>
                  <a:ext uri="{FF2B5EF4-FFF2-40B4-BE49-F238E27FC236}">
                    <a16:creationId xmlns:a16="http://schemas.microsoft.com/office/drawing/2014/main" id="{B1067F7F-1172-49FC-ACAA-E8ADF1D0F58D}"/>
                  </a:ext>
                </a:extLst>
              </p:cNvPr>
              <p:cNvSpPr/>
              <p:nvPr/>
            </p:nvSpPr>
            <p:spPr>
              <a:xfrm>
                <a:off x="2724150" y="3163823"/>
                <a:ext cx="1783080" cy="766445"/>
              </a:xfrm>
              <a:custGeom>
                <a:avLst/>
                <a:gdLst/>
                <a:ahLst/>
                <a:cxnLst/>
                <a:rect l="l" t="t" r="r" b="b"/>
                <a:pathLst>
                  <a:path w="1783079" h="766445">
                    <a:moveTo>
                      <a:pt x="599059" y="709041"/>
                    </a:moveTo>
                    <a:lnTo>
                      <a:pt x="560959" y="689991"/>
                    </a:lnTo>
                    <a:lnTo>
                      <a:pt x="484759" y="651891"/>
                    </a:lnTo>
                    <a:lnTo>
                      <a:pt x="484759" y="689991"/>
                    </a:lnTo>
                    <a:lnTo>
                      <a:pt x="391795" y="689991"/>
                    </a:lnTo>
                    <a:lnTo>
                      <a:pt x="391795" y="38100"/>
                    </a:lnTo>
                    <a:lnTo>
                      <a:pt x="391795" y="19050"/>
                    </a:lnTo>
                    <a:lnTo>
                      <a:pt x="391795" y="0"/>
                    </a:lnTo>
                    <a:lnTo>
                      <a:pt x="0" y="0"/>
                    </a:lnTo>
                    <a:lnTo>
                      <a:pt x="0" y="38100"/>
                    </a:lnTo>
                    <a:lnTo>
                      <a:pt x="353695" y="38100"/>
                    </a:lnTo>
                    <a:lnTo>
                      <a:pt x="353695" y="728091"/>
                    </a:lnTo>
                    <a:lnTo>
                      <a:pt x="484759" y="728091"/>
                    </a:lnTo>
                    <a:lnTo>
                      <a:pt x="484759" y="766191"/>
                    </a:lnTo>
                    <a:lnTo>
                      <a:pt x="560959" y="728091"/>
                    </a:lnTo>
                    <a:lnTo>
                      <a:pt x="599059" y="709041"/>
                    </a:lnTo>
                    <a:close/>
                  </a:path>
                  <a:path w="1783079" h="766445">
                    <a:moveTo>
                      <a:pt x="1074166" y="319024"/>
                    </a:moveTo>
                    <a:lnTo>
                      <a:pt x="1064590" y="300101"/>
                    </a:lnTo>
                    <a:lnTo>
                      <a:pt x="1016508" y="204978"/>
                    </a:lnTo>
                    <a:lnTo>
                      <a:pt x="959866" y="319532"/>
                    </a:lnTo>
                    <a:lnTo>
                      <a:pt x="997915" y="319366"/>
                    </a:lnTo>
                    <a:lnTo>
                      <a:pt x="998601" y="488315"/>
                    </a:lnTo>
                    <a:lnTo>
                      <a:pt x="1036701" y="488188"/>
                    </a:lnTo>
                    <a:lnTo>
                      <a:pt x="1036015" y="319201"/>
                    </a:lnTo>
                    <a:lnTo>
                      <a:pt x="1074166" y="319024"/>
                    </a:lnTo>
                    <a:close/>
                  </a:path>
                  <a:path w="1783079" h="766445">
                    <a:moveTo>
                      <a:pt x="1782572" y="709041"/>
                    </a:moveTo>
                    <a:lnTo>
                      <a:pt x="1744472" y="689991"/>
                    </a:lnTo>
                    <a:lnTo>
                      <a:pt x="1668272" y="651891"/>
                    </a:lnTo>
                    <a:lnTo>
                      <a:pt x="1668272" y="689991"/>
                    </a:lnTo>
                    <a:lnTo>
                      <a:pt x="1583944" y="689991"/>
                    </a:lnTo>
                    <a:lnTo>
                      <a:pt x="1583944" y="38100"/>
                    </a:lnTo>
                    <a:lnTo>
                      <a:pt x="1583944" y="19050"/>
                    </a:lnTo>
                    <a:lnTo>
                      <a:pt x="1583944" y="0"/>
                    </a:lnTo>
                    <a:lnTo>
                      <a:pt x="1188720" y="0"/>
                    </a:lnTo>
                    <a:lnTo>
                      <a:pt x="1188720" y="38100"/>
                    </a:lnTo>
                    <a:lnTo>
                      <a:pt x="1545844" y="38100"/>
                    </a:lnTo>
                    <a:lnTo>
                      <a:pt x="1545844" y="728091"/>
                    </a:lnTo>
                    <a:lnTo>
                      <a:pt x="1668272" y="728091"/>
                    </a:lnTo>
                    <a:lnTo>
                      <a:pt x="1668272" y="766191"/>
                    </a:lnTo>
                    <a:lnTo>
                      <a:pt x="1744472" y="728091"/>
                    </a:lnTo>
                    <a:lnTo>
                      <a:pt x="1782572" y="709041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1" name="object 53">
                <a:extLst>
                  <a:ext uri="{FF2B5EF4-FFF2-40B4-BE49-F238E27FC236}">
                    <a16:creationId xmlns:a16="http://schemas.microsoft.com/office/drawing/2014/main" id="{78721354-F6D5-41A7-A6AF-D5B7D4E1E58D}"/>
                  </a:ext>
                </a:extLst>
              </p:cNvPr>
              <p:cNvSpPr/>
              <p:nvPr/>
            </p:nvSpPr>
            <p:spPr>
              <a:xfrm>
                <a:off x="4504944" y="3649979"/>
                <a:ext cx="836930" cy="445134"/>
              </a:xfrm>
              <a:custGeom>
                <a:avLst/>
                <a:gdLst/>
                <a:ahLst/>
                <a:cxnLst/>
                <a:rect l="l" t="t" r="r" b="b"/>
                <a:pathLst>
                  <a:path w="836929" h="445135">
                    <a:moveTo>
                      <a:pt x="836676" y="0"/>
                    </a:moveTo>
                    <a:lnTo>
                      <a:pt x="0" y="0"/>
                    </a:lnTo>
                    <a:lnTo>
                      <a:pt x="0" y="445008"/>
                    </a:lnTo>
                    <a:lnTo>
                      <a:pt x="836676" y="445008"/>
                    </a:lnTo>
                    <a:lnTo>
                      <a:pt x="836676" y="0"/>
                    </a:lnTo>
                    <a:close/>
                  </a:path>
                </a:pathLst>
              </a:custGeom>
              <a:solidFill>
                <a:srgbClr val="DAE2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8" name="object 54">
              <a:extLst>
                <a:ext uri="{FF2B5EF4-FFF2-40B4-BE49-F238E27FC236}">
                  <a16:creationId xmlns:a16="http://schemas.microsoft.com/office/drawing/2014/main" id="{790CC466-1CC9-46B1-AC32-3933F867CCD2}"/>
                </a:ext>
              </a:extLst>
            </p:cNvPr>
            <p:cNvSpPr txBox="1"/>
            <p:nvPr/>
          </p:nvSpPr>
          <p:spPr>
            <a:xfrm>
              <a:off x="5392991" y="4328380"/>
              <a:ext cx="423214" cy="4241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20" dirty="0">
                  <a:latin typeface="Cambria Math"/>
                  <a:cs typeface="Cambria Math"/>
                </a:rPr>
                <a:t>ℎ</a:t>
              </a:r>
              <a:r>
                <a:rPr sz="2600" b="1" spc="30" baseline="-17094" dirty="0">
                  <a:latin typeface="Cambria Math"/>
                  <a:cs typeface="Cambria Math"/>
                </a:rPr>
                <a:t>3</a:t>
              </a:r>
              <a:endParaRPr sz="2600" b="1" baseline="-17094">
                <a:latin typeface="Cambria Math"/>
                <a:cs typeface="Cambria Math"/>
              </a:endParaRPr>
            </a:p>
          </p:txBody>
        </p:sp>
        <p:sp>
          <p:nvSpPr>
            <p:cNvPr id="119" name="object 55">
              <a:extLst>
                <a:ext uri="{FF2B5EF4-FFF2-40B4-BE49-F238E27FC236}">
                  <a16:creationId xmlns:a16="http://schemas.microsoft.com/office/drawing/2014/main" id="{DF9C42CC-C559-441B-976F-5BB0F49D2AC0}"/>
                </a:ext>
              </a:extLst>
            </p:cNvPr>
            <p:cNvSpPr txBox="1"/>
            <p:nvPr/>
          </p:nvSpPr>
          <p:spPr>
            <a:xfrm>
              <a:off x="6979990" y="5356324"/>
              <a:ext cx="766657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40" dirty="0">
                  <a:latin typeface="Arial Black" panose="020B0A04020102020204" pitchFamily="34" charset="0"/>
                  <a:cs typeface="Gulim"/>
                </a:rPr>
                <a:t>RNN</a:t>
              </a:r>
              <a:endParaRPr sz="2000">
                <a:latin typeface="Arial Black" panose="020B0A04020102020204" pitchFamily="34" charset="0"/>
                <a:cs typeface="Gulim"/>
              </a:endParaRPr>
            </a:p>
          </p:txBody>
        </p:sp>
        <p:sp>
          <p:nvSpPr>
            <p:cNvPr id="120" name="object 56">
              <a:extLst>
                <a:ext uri="{FF2B5EF4-FFF2-40B4-BE49-F238E27FC236}">
                  <a16:creationId xmlns:a16="http://schemas.microsoft.com/office/drawing/2014/main" id="{72FC8E89-DD24-4592-BB0A-6839EB914DE8}"/>
                </a:ext>
              </a:extLst>
            </p:cNvPr>
            <p:cNvSpPr/>
            <p:nvPr/>
          </p:nvSpPr>
          <p:spPr>
            <a:xfrm>
              <a:off x="1303284" y="4539161"/>
              <a:ext cx="7919131" cy="1065209"/>
            </a:xfrm>
            <a:custGeom>
              <a:avLst/>
              <a:gdLst/>
              <a:ahLst/>
              <a:cxnLst/>
              <a:rect l="l" t="t" r="r" b="b"/>
              <a:pathLst>
                <a:path w="5608320" h="754379">
                  <a:moveTo>
                    <a:pt x="264033" y="697230"/>
                  </a:moveTo>
                  <a:lnTo>
                    <a:pt x="225933" y="678180"/>
                  </a:lnTo>
                  <a:lnTo>
                    <a:pt x="149733" y="640080"/>
                  </a:lnTo>
                  <a:lnTo>
                    <a:pt x="149733" y="678180"/>
                  </a:lnTo>
                  <a:lnTo>
                    <a:pt x="0" y="678180"/>
                  </a:lnTo>
                  <a:lnTo>
                    <a:pt x="0" y="716280"/>
                  </a:lnTo>
                  <a:lnTo>
                    <a:pt x="149733" y="716280"/>
                  </a:lnTo>
                  <a:lnTo>
                    <a:pt x="149733" y="754380"/>
                  </a:lnTo>
                  <a:lnTo>
                    <a:pt x="225933" y="716280"/>
                  </a:lnTo>
                  <a:lnTo>
                    <a:pt x="264033" y="697230"/>
                  </a:lnTo>
                  <a:close/>
                </a:path>
                <a:path w="5608320" h="754379">
                  <a:moveTo>
                    <a:pt x="4293108" y="317373"/>
                  </a:moveTo>
                  <a:lnTo>
                    <a:pt x="4283545" y="298577"/>
                  </a:lnTo>
                  <a:lnTo>
                    <a:pt x="4235196" y="203454"/>
                  </a:lnTo>
                  <a:lnTo>
                    <a:pt x="4178808" y="318135"/>
                  </a:lnTo>
                  <a:lnTo>
                    <a:pt x="4216895" y="317893"/>
                  </a:lnTo>
                  <a:lnTo>
                    <a:pt x="4217924" y="475488"/>
                  </a:lnTo>
                  <a:lnTo>
                    <a:pt x="4256024" y="475234"/>
                  </a:lnTo>
                  <a:lnTo>
                    <a:pt x="4254995" y="317639"/>
                  </a:lnTo>
                  <a:lnTo>
                    <a:pt x="4293108" y="317373"/>
                  </a:lnTo>
                  <a:close/>
                </a:path>
                <a:path w="5608320" h="754379">
                  <a:moveTo>
                    <a:pt x="5608193" y="695198"/>
                  </a:moveTo>
                  <a:lnTo>
                    <a:pt x="5570093" y="676148"/>
                  </a:lnTo>
                  <a:lnTo>
                    <a:pt x="5493893" y="638048"/>
                  </a:lnTo>
                  <a:lnTo>
                    <a:pt x="5493893" y="676148"/>
                  </a:lnTo>
                  <a:lnTo>
                    <a:pt x="5026914" y="676148"/>
                  </a:lnTo>
                  <a:lnTo>
                    <a:pt x="5026914" y="38100"/>
                  </a:lnTo>
                  <a:lnTo>
                    <a:pt x="5026914" y="19050"/>
                  </a:lnTo>
                  <a:lnTo>
                    <a:pt x="5026914" y="0"/>
                  </a:lnTo>
                  <a:lnTo>
                    <a:pt x="4407408" y="0"/>
                  </a:lnTo>
                  <a:lnTo>
                    <a:pt x="4407408" y="38100"/>
                  </a:lnTo>
                  <a:lnTo>
                    <a:pt x="4988814" y="38100"/>
                  </a:lnTo>
                  <a:lnTo>
                    <a:pt x="4988814" y="714248"/>
                  </a:lnTo>
                  <a:lnTo>
                    <a:pt x="5493893" y="714248"/>
                  </a:lnTo>
                  <a:lnTo>
                    <a:pt x="5493893" y="752348"/>
                  </a:lnTo>
                  <a:lnTo>
                    <a:pt x="5570093" y="714248"/>
                  </a:lnTo>
                  <a:lnTo>
                    <a:pt x="5608193" y="69519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57">
              <a:extLst>
                <a:ext uri="{FF2B5EF4-FFF2-40B4-BE49-F238E27FC236}">
                  <a16:creationId xmlns:a16="http://schemas.microsoft.com/office/drawing/2014/main" id="{81150561-884C-4DE9-81FD-A631DC909CD4}"/>
                </a:ext>
              </a:extLst>
            </p:cNvPr>
            <p:cNvSpPr txBox="1"/>
            <p:nvPr/>
          </p:nvSpPr>
          <p:spPr>
            <a:xfrm>
              <a:off x="7062538" y="4345130"/>
              <a:ext cx="423214" cy="42321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15" dirty="0">
                  <a:latin typeface="Cambria Math"/>
                  <a:cs typeface="Cambria Math"/>
                </a:rPr>
                <a:t>ℎ</a:t>
              </a:r>
              <a:r>
                <a:rPr sz="2600" b="1" spc="22" baseline="-14957" dirty="0">
                  <a:latin typeface="Cambria Math"/>
                  <a:cs typeface="Cambria Math"/>
                </a:rPr>
                <a:t>4</a:t>
              </a:r>
              <a:endParaRPr sz="2600" b="1" baseline="-14957" dirty="0">
                <a:latin typeface="Cambria Math"/>
                <a:cs typeface="Cambria Math"/>
              </a:endParaRPr>
            </a:p>
          </p:txBody>
        </p:sp>
        <p:sp>
          <p:nvSpPr>
            <p:cNvPr id="122" name="object 59">
              <a:extLst>
                <a:ext uri="{FF2B5EF4-FFF2-40B4-BE49-F238E27FC236}">
                  <a16:creationId xmlns:a16="http://schemas.microsoft.com/office/drawing/2014/main" id="{F1C6C08E-66BF-4A80-8FC6-BB1BE8EC25D6}"/>
                </a:ext>
              </a:extLst>
            </p:cNvPr>
            <p:cNvSpPr txBox="1"/>
            <p:nvPr/>
          </p:nvSpPr>
          <p:spPr>
            <a:xfrm>
              <a:off x="12100432" y="5356299"/>
              <a:ext cx="946854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40" dirty="0">
                  <a:latin typeface="Arial Black" panose="020B0A04020102020204" pitchFamily="34" charset="0"/>
                  <a:cs typeface="Gulim"/>
                </a:rPr>
                <a:t>RNN</a:t>
              </a:r>
              <a:endParaRPr sz="2000" dirty="0">
                <a:latin typeface="Arial Black" panose="020B0A04020102020204" pitchFamily="34" charset="0"/>
                <a:cs typeface="Gulim"/>
              </a:endParaRPr>
            </a:p>
          </p:txBody>
        </p:sp>
        <p:sp>
          <p:nvSpPr>
            <p:cNvPr id="125" name="object 64">
              <a:extLst>
                <a:ext uri="{FF2B5EF4-FFF2-40B4-BE49-F238E27FC236}">
                  <a16:creationId xmlns:a16="http://schemas.microsoft.com/office/drawing/2014/main" id="{2DEF7842-A503-47FA-B18B-F10F211D1BFC}"/>
                </a:ext>
              </a:extLst>
            </p:cNvPr>
            <p:cNvSpPr txBox="1"/>
            <p:nvPr/>
          </p:nvSpPr>
          <p:spPr>
            <a:xfrm>
              <a:off x="12176259" y="4229100"/>
              <a:ext cx="378382" cy="4241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-25" dirty="0">
                  <a:latin typeface="Cambria Math"/>
                  <a:cs typeface="Cambria Math"/>
                </a:rPr>
                <a:t>𝑠</a:t>
              </a:r>
              <a:r>
                <a:rPr sz="2600" b="1" spc="-37" baseline="-17094" dirty="0">
                  <a:latin typeface="Cambria Math"/>
                  <a:cs typeface="Cambria Math"/>
                </a:rPr>
                <a:t>1</a:t>
              </a:r>
              <a:endParaRPr sz="2600" b="1" baseline="-17094">
                <a:latin typeface="Cambria Math"/>
                <a:cs typeface="Cambria Math"/>
              </a:endParaRPr>
            </a:p>
          </p:txBody>
        </p:sp>
        <p:sp>
          <p:nvSpPr>
            <p:cNvPr id="129" name="object 69">
              <a:extLst>
                <a:ext uri="{FF2B5EF4-FFF2-40B4-BE49-F238E27FC236}">
                  <a16:creationId xmlns:a16="http://schemas.microsoft.com/office/drawing/2014/main" id="{3F5AABC7-44FD-416F-B8AE-3C9F0CBD1328}"/>
                </a:ext>
              </a:extLst>
            </p:cNvPr>
            <p:cNvSpPr/>
            <p:nvPr/>
          </p:nvSpPr>
          <p:spPr>
            <a:xfrm>
              <a:off x="12297174" y="3883896"/>
              <a:ext cx="161395" cy="398108"/>
            </a:xfrm>
            <a:custGeom>
              <a:avLst/>
              <a:gdLst/>
              <a:ahLst/>
              <a:cxnLst/>
              <a:rect l="l" t="t" r="r" b="b"/>
              <a:pathLst>
                <a:path w="114300" h="281939">
                  <a:moveTo>
                    <a:pt x="38119" y="114088"/>
                  </a:moveTo>
                  <a:lnTo>
                    <a:pt x="36068" y="281177"/>
                  </a:lnTo>
                  <a:lnTo>
                    <a:pt x="74168" y="281558"/>
                  </a:lnTo>
                  <a:lnTo>
                    <a:pt x="76220" y="114511"/>
                  </a:lnTo>
                  <a:lnTo>
                    <a:pt x="38119" y="114088"/>
                  </a:lnTo>
                  <a:close/>
                </a:path>
                <a:path w="114300" h="281939">
                  <a:moveTo>
                    <a:pt x="104627" y="94995"/>
                  </a:moveTo>
                  <a:lnTo>
                    <a:pt x="38353" y="94995"/>
                  </a:lnTo>
                  <a:lnTo>
                    <a:pt x="76453" y="95503"/>
                  </a:lnTo>
                  <a:lnTo>
                    <a:pt x="76220" y="114511"/>
                  </a:lnTo>
                  <a:lnTo>
                    <a:pt x="114300" y="114934"/>
                  </a:lnTo>
                  <a:lnTo>
                    <a:pt x="104627" y="94995"/>
                  </a:lnTo>
                  <a:close/>
                </a:path>
                <a:path w="114300" h="281939">
                  <a:moveTo>
                    <a:pt x="38353" y="94995"/>
                  </a:moveTo>
                  <a:lnTo>
                    <a:pt x="38119" y="114088"/>
                  </a:lnTo>
                  <a:lnTo>
                    <a:pt x="76220" y="114511"/>
                  </a:lnTo>
                  <a:lnTo>
                    <a:pt x="76453" y="95503"/>
                  </a:lnTo>
                  <a:lnTo>
                    <a:pt x="38353" y="94995"/>
                  </a:lnTo>
                  <a:close/>
                </a:path>
                <a:path w="114300" h="281939">
                  <a:moveTo>
                    <a:pt x="58547" y="0"/>
                  </a:moveTo>
                  <a:lnTo>
                    <a:pt x="0" y="113664"/>
                  </a:lnTo>
                  <a:lnTo>
                    <a:pt x="38119" y="114088"/>
                  </a:lnTo>
                  <a:lnTo>
                    <a:pt x="38353" y="94995"/>
                  </a:lnTo>
                  <a:lnTo>
                    <a:pt x="104627" y="94995"/>
                  </a:lnTo>
                  <a:lnTo>
                    <a:pt x="5854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70">
              <a:extLst>
                <a:ext uri="{FF2B5EF4-FFF2-40B4-BE49-F238E27FC236}">
                  <a16:creationId xmlns:a16="http://schemas.microsoft.com/office/drawing/2014/main" id="{74CC07AC-7BC6-43F7-A8D8-66106CFA8A4C}"/>
                </a:ext>
              </a:extLst>
            </p:cNvPr>
            <p:cNvSpPr/>
            <p:nvPr/>
          </p:nvSpPr>
          <p:spPr>
            <a:xfrm>
              <a:off x="12297174" y="2773496"/>
              <a:ext cx="161395" cy="483289"/>
            </a:xfrm>
            <a:custGeom>
              <a:avLst/>
              <a:gdLst/>
              <a:ahLst/>
              <a:cxnLst/>
              <a:rect l="l" t="t" r="r" b="b"/>
              <a:pathLst>
                <a:path w="114300" h="342264">
                  <a:moveTo>
                    <a:pt x="76288" y="114214"/>
                  </a:moveTo>
                  <a:lnTo>
                    <a:pt x="38188" y="114384"/>
                  </a:lnTo>
                  <a:lnTo>
                    <a:pt x="39243" y="341884"/>
                  </a:lnTo>
                  <a:lnTo>
                    <a:pt x="77343" y="341756"/>
                  </a:lnTo>
                  <a:lnTo>
                    <a:pt x="76288" y="114214"/>
                  </a:lnTo>
                  <a:close/>
                </a:path>
                <a:path w="114300" h="342264">
                  <a:moveTo>
                    <a:pt x="56642" y="0"/>
                  </a:moveTo>
                  <a:lnTo>
                    <a:pt x="0" y="114553"/>
                  </a:lnTo>
                  <a:lnTo>
                    <a:pt x="38188" y="114384"/>
                  </a:lnTo>
                  <a:lnTo>
                    <a:pt x="38100" y="95376"/>
                  </a:lnTo>
                  <a:lnTo>
                    <a:pt x="104733" y="95123"/>
                  </a:lnTo>
                  <a:lnTo>
                    <a:pt x="56642" y="0"/>
                  </a:lnTo>
                  <a:close/>
                </a:path>
                <a:path w="114300" h="342264">
                  <a:moveTo>
                    <a:pt x="76200" y="95123"/>
                  </a:moveTo>
                  <a:lnTo>
                    <a:pt x="38100" y="95376"/>
                  </a:lnTo>
                  <a:lnTo>
                    <a:pt x="38188" y="114384"/>
                  </a:lnTo>
                  <a:lnTo>
                    <a:pt x="76288" y="114214"/>
                  </a:lnTo>
                  <a:lnTo>
                    <a:pt x="76200" y="95123"/>
                  </a:lnTo>
                  <a:close/>
                </a:path>
                <a:path w="114300" h="342264">
                  <a:moveTo>
                    <a:pt x="104733" y="95123"/>
                  </a:moveTo>
                  <a:lnTo>
                    <a:pt x="76200" y="95123"/>
                  </a:lnTo>
                  <a:lnTo>
                    <a:pt x="76288" y="114214"/>
                  </a:lnTo>
                  <a:lnTo>
                    <a:pt x="114300" y="114046"/>
                  </a:lnTo>
                  <a:lnTo>
                    <a:pt x="104733" y="9512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81">
              <a:extLst>
                <a:ext uri="{FF2B5EF4-FFF2-40B4-BE49-F238E27FC236}">
                  <a16:creationId xmlns:a16="http://schemas.microsoft.com/office/drawing/2014/main" id="{8718EF59-CF08-4B0A-8F0A-6290336F944A}"/>
                </a:ext>
              </a:extLst>
            </p:cNvPr>
            <p:cNvSpPr txBox="1"/>
            <p:nvPr/>
          </p:nvSpPr>
          <p:spPr>
            <a:xfrm>
              <a:off x="8386029" y="6219948"/>
              <a:ext cx="2735294" cy="815417"/>
            </a:xfrm>
            <a:prstGeom prst="rect">
              <a:avLst/>
            </a:prstGeom>
          </p:spPr>
          <p:txBody>
            <a:bodyPr vert="horz" wrap="square" lIns="0" tIns="67310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  <a:spcBef>
                  <a:spcPts val="530"/>
                </a:spcBef>
              </a:pPr>
              <a:r>
                <a:rPr sz="2500" b="1" spc="-175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고정</a:t>
              </a:r>
              <a:r>
                <a:rPr sz="2500" b="1" spc="-165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된</a:t>
              </a:r>
              <a:r>
                <a:rPr sz="2500" b="1" spc="-17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 </a:t>
              </a:r>
              <a:r>
                <a:rPr sz="2500" b="1" spc="-175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크기</a:t>
              </a:r>
              <a:endParaRPr sz="25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430"/>
                </a:spcBef>
              </a:pPr>
              <a:r>
                <a:rPr lang="en-US" altLang="ko-KR" sz="2500" b="1" spc="-25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C</a:t>
              </a:r>
              <a:r>
                <a:rPr sz="2500" b="1" spc="-25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ont</a:t>
              </a:r>
              <a:r>
                <a:rPr sz="2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e</a:t>
              </a:r>
              <a:r>
                <a:rPr sz="2500" b="1" spc="-1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xt</a:t>
              </a:r>
              <a:r>
                <a:rPr sz="2500" b="1" spc="-185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 </a:t>
              </a:r>
              <a:r>
                <a:rPr lang="en-US" altLang="ko-KR" sz="2500" b="1" spc="-185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V</a:t>
              </a:r>
              <a:r>
                <a:rPr sz="2500" b="1" spc="-15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e</a:t>
              </a:r>
              <a:r>
                <a:rPr sz="2500" b="1" spc="3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c</a:t>
              </a:r>
              <a:r>
                <a:rPr sz="2500" b="1" spc="-2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t</a:t>
              </a:r>
              <a:r>
                <a:rPr sz="2500" b="1" spc="-4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o</a:t>
              </a:r>
              <a:r>
                <a:rPr sz="2500" b="1" spc="4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rPr>
                <a:t>r</a:t>
              </a:r>
              <a:endParaRPr sz="25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ED2D63-E4AF-466F-A041-21BC1BDD3F00}"/>
                </a:ext>
              </a:extLst>
            </p:cNvPr>
            <p:cNvSpPr/>
            <p:nvPr/>
          </p:nvSpPr>
          <p:spPr>
            <a:xfrm>
              <a:off x="9217981" y="5013753"/>
              <a:ext cx="1055168" cy="103562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44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4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rPr>
                <a:t>𝑣</a:t>
              </a:r>
            </a:p>
          </p:txBody>
        </p:sp>
        <p:sp>
          <p:nvSpPr>
            <p:cNvPr id="75" name="object 38">
              <a:extLst>
                <a:ext uri="{FF2B5EF4-FFF2-40B4-BE49-F238E27FC236}">
                  <a16:creationId xmlns:a16="http://schemas.microsoft.com/office/drawing/2014/main" id="{9D808FF5-B15C-4A92-B7CC-A186458018AF}"/>
                </a:ext>
              </a:extLst>
            </p:cNvPr>
            <p:cNvSpPr/>
            <p:nvPr/>
          </p:nvSpPr>
          <p:spPr>
            <a:xfrm>
              <a:off x="1674181" y="6273781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76" name="object 38">
              <a:extLst>
                <a:ext uri="{FF2B5EF4-FFF2-40B4-BE49-F238E27FC236}">
                  <a16:creationId xmlns:a16="http://schemas.microsoft.com/office/drawing/2014/main" id="{4966B14A-F676-4049-995F-617B2F747123}"/>
                </a:ext>
              </a:extLst>
            </p:cNvPr>
            <p:cNvSpPr/>
            <p:nvPr/>
          </p:nvSpPr>
          <p:spPr>
            <a:xfrm>
              <a:off x="11815543" y="3281712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200" dirty="0">
                  <a:latin typeface="Arial Black" panose="020B0A04020102020204" pitchFamily="34" charset="0"/>
                  <a:ea typeface="SB 어그로 Bold" panose="02020603020101020101" pitchFamily="18" charset="-127"/>
                </a:rPr>
                <a:t>FC</a:t>
              </a:r>
              <a:endParaRPr sz="2200" dirty="0">
                <a:latin typeface="Arial Black" panose="020B0A04020102020204" pitchFamily="34" charset="0"/>
                <a:ea typeface="SB 어그로 Bold" panose="02020603020101020101" pitchFamily="18" charset="-127"/>
              </a:endParaRPr>
            </a:p>
          </p:txBody>
        </p:sp>
        <p:sp>
          <p:nvSpPr>
            <p:cNvPr id="79" name="object 38">
              <a:extLst>
                <a:ext uri="{FF2B5EF4-FFF2-40B4-BE49-F238E27FC236}">
                  <a16:creationId xmlns:a16="http://schemas.microsoft.com/office/drawing/2014/main" id="{69C279E4-0A36-4A68-A76A-0AD7F5777F4F}"/>
                </a:ext>
              </a:extLst>
            </p:cNvPr>
            <p:cNvSpPr/>
            <p:nvPr/>
          </p:nvSpPr>
          <p:spPr>
            <a:xfrm>
              <a:off x="3350224" y="6259457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80" name="object 38">
              <a:extLst>
                <a:ext uri="{FF2B5EF4-FFF2-40B4-BE49-F238E27FC236}">
                  <a16:creationId xmlns:a16="http://schemas.microsoft.com/office/drawing/2014/main" id="{D27CE054-9162-4094-A4DD-1D541064E490}"/>
                </a:ext>
              </a:extLst>
            </p:cNvPr>
            <p:cNvSpPr/>
            <p:nvPr/>
          </p:nvSpPr>
          <p:spPr>
            <a:xfrm>
              <a:off x="5014608" y="6273781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81" name="object 38">
              <a:extLst>
                <a:ext uri="{FF2B5EF4-FFF2-40B4-BE49-F238E27FC236}">
                  <a16:creationId xmlns:a16="http://schemas.microsoft.com/office/drawing/2014/main" id="{F0C5E66E-6853-4068-88E7-1DB54DFE2E21}"/>
                </a:ext>
              </a:extLst>
            </p:cNvPr>
            <p:cNvSpPr/>
            <p:nvPr/>
          </p:nvSpPr>
          <p:spPr>
            <a:xfrm>
              <a:off x="6690383" y="6242156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82" name="object 38">
              <a:extLst>
                <a:ext uri="{FF2B5EF4-FFF2-40B4-BE49-F238E27FC236}">
                  <a16:creationId xmlns:a16="http://schemas.microsoft.com/office/drawing/2014/main" id="{13F0FBB3-12EE-4BB5-A759-7C15184F0DAB}"/>
                </a:ext>
              </a:extLst>
            </p:cNvPr>
            <p:cNvSpPr/>
            <p:nvPr/>
          </p:nvSpPr>
          <p:spPr>
            <a:xfrm>
              <a:off x="11815543" y="6243175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48" name="object 58">
              <a:extLst>
                <a:ext uri="{FF2B5EF4-FFF2-40B4-BE49-F238E27FC236}">
                  <a16:creationId xmlns:a16="http://schemas.microsoft.com/office/drawing/2014/main" id="{91EC8324-81C0-428A-9E19-0E633047C73A}"/>
                </a:ext>
              </a:extLst>
            </p:cNvPr>
            <p:cNvSpPr/>
            <p:nvPr/>
          </p:nvSpPr>
          <p:spPr>
            <a:xfrm>
              <a:off x="13205376" y="3595984"/>
              <a:ext cx="484366" cy="2853501"/>
            </a:xfrm>
            <a:custGeom>
              <a:avLst/>
              <a:gdLst/>
              <a:ahLst/>
              <a:cxnLst/>
              <a:rect l="l" t="t" r="r" b="b"/>
              <a:pathLst>
                <a:path w="348615" h="2138679">
                  <a:moveTo>
                    <a:pt x="7711" y="2109635"/>
                  </a:moveTo>
                  <a:lnTo>
                    <a:pt x="634" y="2109978"/>
                  </a:lnTo>
                  <a:lnTo>
                    <a:pt x="2031" y="2138425"/>
                  </a:lnTo>
                  <a:lnTo>
                    <a:pt x="10541" y="2138044"/>
                  </a:lnTo>
                  <a:lnTo>
                    <a:pt x="55118" y="2123059"/>
                  </a:lnTo>
                  <a:lnTo>
                    <a:pt x="74539" y="2109723"/>
                  </a:lnTo>
                  <a:lnTo>
                    <a:pt x="7112" y="2109723"/>
                  </a:lnTo>
                  <a:lnTo>
                    <a:pt x="7711" y="2109635"/>
                  </a:lnTo>
                  <a:close/>
                </a:path>
                <a:path w="348615" h="2138679">
                  <a:moveTo>
                    <a:pt x="8508" y="2109597"/>
                  </a:moveTo>
                  <a:lnTo>
                    <a:pt x="7711" y="2109635"/>
                  </a:lnTo>
                  <a:lnTo>
                    <a:pt x="7112" y="2109723"/>
                  </a:lnTo>
                  <a:lnTo>
                    <a:pt x="8508" y="2109597"/>
                  </a:lnTo>
                  <a:close/>
                </a:path>
                <a:path w="348615" h="2138679">
                  <a:moveTo>
                    <a:pt x="74697" y="2109597"/>
                  </a:moveTo>
                  <a:lnTo>
                    <a:pt x="8508" y="2109597"/>
                  </a:lnTo>
                  <a:lnTo>
                    <a:pt x="7112" y="2109723"/>
                  </a:lnTo>
                  <a:lnTo>
                    <a:pt x="74539" y="2109723"/>
                  </a:lnTo>
                  <a:lnTo>
                    <a:pt x="74697" y="2109597"/>
                  </a:lnTo>
                  <a:close/>
                </a:path>
                <a:path w="348615" h="2138679">
                  <a:moveTo>
                    <a:pt x="14239" y="2108672"/>
                  </a:moveTo>
                  <a:lnTo>
                    <a:pt x="7711" y="2109635"/>
                  </a:lnTo>
                  <a:lnTo>
                    <a:pt x="8508" y="2109597"/>
                  </a:lnTo>
                  <a:lnTo>
                    <a:pt x="74697" y="2109597"/>
                  </a:lnTo>
                  <a:lnTo>
                    <a:pt x="75646" y="2108835"/>
                  </a:lnTo>
                  <a:lnTo>
                    <a:pt x="13589" y="2108835"/>
                  </a:lnTo>
                  <a:lnTo>
                    <a:pt x="14239" y="2108672"/>
                  </a:lnTo>
                  <a:close/>
                </a:path>
                <a:path w="348615" h="2138679">
                  <a:moveTo>
                    <a:pt x="14858" y="2108580"/>
                  </a:moveTo>
                  <a:lnTo>
                    <a:pt x="14239" y="2108672"/>
                  </a:lnTo>
                  <a:lnTo>
                    <a:pt x="13589" y="2108835"/>
                  </a:lnTo>
                  <a:lnTo>
                    <a:pt x="14858" y="2108580"/>
                  </a:lnTo>
                  <a:close/>
                </a:path>
                <a:path w="348615" h="2138679">
                  <a:moveTo>
                    <a:pt x="75962" y="2108580"/>
                  </a:moveTo>
                  <a:lnTo>
                    <a:pt x="14858" y="2108580"/>
                  </a:lnTo>
                  <a:lnTo>
                    <a:pt x="13589" y="2108835"/>
                  </a:lnTo>
                  <a:lnTo>
                    <a:pt x="75646" y="2108835"/>
                  </a:lnTo>
                  <a:lnTo>
                    <a:pt x="75962" y="2108580"/>
                  </a:lnTo>
                  <a:close/>
                </a:path>
                <a:path w="348615" h="2138679">
                  <a:moveTo>
                    <a:pt x="21076" y="2106963"/>
                  </a:moveTo>
                  <a:lnTo>
                    <a:pt x="14239" y="2108672"/>
                  </a:lnTo>
                  <a:lnTo>
                    <a:pt x="14858" y="2108580"/>
                  </a:lnTo>
                  <a:lnTo>
                    <a:pt x="75962" y="2108580"/>
                  </a:lnTo>
                  <a:lnTo>
                    <a:pt x="77544" y="2107310"/>
                  </a:lnTo>
                  <a:lnTo>
                    <a:pt x="20066" y="2107310"/>
                  </a:lnTo>
                  <a:lnTo>
                    <a:pt x="21076" y="2106963"/>
                  </a:lnTo>
                  <a:close/>
                </a:path>
                <a:path w="348615" h="2138679">
                  <a:moveTo>
                    <a:pt x="78018" y="2106929"/>
                  </a:moveTo>
                  <a:lnTo>
                    <a:pt x="21208" y="2106929"/>
                  </a:lnTo>
                  <a:lnTo>
                    <a:pt x="20066" y="2107310"/>
                  </a:lnTo>
                  <a:lnTo>
                    <a:pt x="77544" y="2107310"/>
                  </a:lnTo>
                  <a:lnTo>
                    <a:pt x="78018" y="2106929"/>
                  </a:lnTo>
                  <a:close/>
                </a:path>
                <a:path w="348615" h="2138679">
                  <a:moveTo>
                    <a:pt x="27685" y="2104687"/>
                  </a:moveTo>
                  <a:lnTo>
                    <a:pt x="21076" y="2106963"/>
                  </a:lnTo>
                  <a:lnTo>
                    <a:pt x="21208" y="2106929"/>
                  </a:lnTo>
                  <a:lnTo>
                    <a:pt x="78018" y="2106929"/>
                  </a:lnTo>
                  <a:lnTo>
                    <a:pt x="80391" y="2105024"/>
                  </a:lnTo>
                  <a:lnTo>
                    <a:pt x="26924" y="2105024"/>
                  </a:lnTo>
                  <a:lnTo>
                    <a:pt x="27685" y="2104687"/>
                  </a:lnTo>
                  <a:close/>
                </a:path>
                <a:path w="348615" h="2138679">
                  <a:moveTo>
                    <a:pt x="80814" y="2104643"/>
                  </a:moveTo>
                  <a:lnTo>
                    <a:pt x="27813" y="2104643"/>
                  </a:lnTo>
                  <a:lnTo>
                    <a:pt x="26924" y="2105024"/>
                  </a:lnTo>
                  <a:lnTo>
                    <a:pt x="80391" y="2105024"/>
                  </a:lnTo>
                  <a:lnTo>
                    <a:pt x="80814" y="2104643"/>
                  </a:lnTo>
                  <a:close/>
                </a:path>
                <a:path w="348615" h="2138679">
                  <a:moveTo>
                    <a:pt x="34297" y="2101761"/>
                  </a:moveTo>
                  <a:lnTo>
                    <a:pt x="27685" y="2104687"/>
                  </a:lnTo>
                  <a:lnTo>
                    <a:pt x="27813" y="2104643"/>
                  </a:lnTo>
                  <a:lnTo>
                    <a:pt x="80814" y="2104643"/>
                  </a:lnTo>
                  <a:lnTo>
                    <a:pt x="83636" y="2102104"/>
                  </a:lnTo>
                  <a:lnTo>
                    <a:pt x="33654" y="2102104"/>
                  </a:lnTo>
                  <a:lnTo>
                    <a:pt x="34297" y="2101761"/>
                  </a:lnTo>
                  <a:close/>
                </a:path>
                <a:path w="348615" h="2138679">
                  <a:moveTo>
                    <a:pt x="34671" y="2101596"/>
                  </a:moveTo>
                  <a:lnTo>
                    <a:pt x="34297" y="2101761"/>
                  </a:lnTo>
                  <a:lnTo>
                    <a:pt x="33654" y="2102104"/>
                  </a:lnTo>
                  <a:lnTo>
                    <a:pt x="34671" y="2101596"/>
                  </a:lnTo>
                  <a:close/>
                </a:path>
                <a:path w="348615" h="2138679">
                  <a:moveTo>
                    <a:pt x="84200" y="2101596"/>
                  </a:moveTo>
                  <a:lnTo>
                    <a:pt x="34671" y="2101596"/>
                  </a:lnTo>
                  <a:lnTo>
                    <a:pt x="33654" y="2102104"/>
                  </a:lnTo>
                  <a:lnTo>
                    <a:pt x="83636" y="2102104"/>
                  </a:lnTo>
                  <a:lnTo>
                    <a:pt x="84200" y="2101596"/>
                  </a:lnTo>
                  <a:close/>
                </a:path>
                <a:path w="348615" h="2138679">
                  <a:moveTo>
                    <a:pt x="85592" y="2098040"/>
                  </a:moveTo>
                  <a:lnTo>
                    <a:pt x="41275" y="2098040"/>
                  </a:lnTo>
                  <a:lnTo>
                    <a:pt x="40385" y="2098547"/>
                  </a:lnTo>
                  <a:lnTo>
                    <a:pt x="34297" y="2101761"/>
                  </a:lnTo>
                  <a:lnTo>
                    <a:pt x="34671" y="2101596"/>
                  </a:lnTo>
                  <a:lnTo>
                    <a:pt x="84200" y="2101596"/>
                  </a:lnTo>
                  <a:lnTo>
                    <a:pt x="86741" y="2099310"/>
                  </a:lnTo>
                  <a:lnTo>
                    <a:pt x="85592" y="2098040"/>
                  </a:lnTo>
                  <a:close/>
                </a:path>
                <a:path w="348615" h="2138679">
                  <a:moveTo>
                    <a:pt x="40763" y="2098312"/>
                  </a:moveTo>
                  <a:lnTo>
                    <a:pt x="40322" y="2098547"/>
                  </a:lnTo>
                  <a:lnTo>
                    <a:pt x="40763" y="2098312"/>
                  </a:lnTo>
                  <a:close/>
                </a:path>
                <a:path w="348615" h="2138679">
                  <a:moveTo>
                    <a:pt x="41275" y="2098040"/>
                  </a:moveTo>
                  <a:lnTo>
                    <a:pt x="40763" y="2098312"/>
                  </a:lnTo>
                  <a:lnTo>
                    <a:pt x="40385" y="2098547"/>
                  </a:lnTo>
                  <a:lnTo>
                    <a:pt x="41275" y="2098040"/>
                  </a:lnTo>
                  <a:close/>
                </a:path>
                <a:path w="348615" h="2138679">
                  <a:moveTo>
                    <a:pt x="81688" y="2093721"/>
                  </a:moveTo>
                  <a:lnTo>
                    <a:pt x="48132" y="2093721"/>
                  </a:lnTo>
                  <a:lnTo>
                    <a:pt x="40763" y="2098312"/>
                  </a:lnTo>
                  <a:lnTo>
                    <a:pt x="41275" y="2098040"/>
                  </a:lnTo>
                  <a:lnTo>
                    <a:pt x="85592" y="2098040"/>
                  </a:lnTo>
                  <a:lnTo>
                    <a:pt x="81688" y="2093721"/>
                  </a:lnTo>
                  <a:close/>
                </a:path>
                <a:path w="348615" h="2138679">
                  <a:moveTo>
                    <a:pt x="55245" y="2088641"/>
                  </a:moveTo>
                  <a:lnTo>
                    <a:pt x="47498" y="2094102"/>
                  </a:lnTo>
                  <a:lnTo>
                    <a:pt x="48132" y="2093721"/>
                  </a:lnTo>
                  <a:lnTo>
                    <a:pt x="81688" y="2093721"/>
                  </a:lnTo>
                  <a:lnTo>
                    <a:pt x="77669" y="2089277"/>
                  </a:lnTo>
                  <a:lnTo>
                    <a:pt x="54482" y="2089277"/>
                  </a:lnTo>
                  <a:lnTo>
                    <a:pt x="55245" y="2088641"/>
                  </a:lnTo>
                  <a:close/>
                </a:path>
                <a:path w="348615" h="2138679">
                  <a:moveTo>
                    <a:pt x="72042" y="2083053"/>
                  </a:moveTo>
                  <a:lnTo>
                    <a:pt x="62102" y="2083053"/>
                  </a:lnTo>
                  <a:lnTo>
                    <a:pt x="54482" y="2089277"/>
                  </a:lnTo>
                  <a:lnTo>
                    <a:pt x="77669" y="2089277"/>
                  </a:lnTo>
                  <a:lnTo>
                    <a:pt x="72042" y="2083053"/>
                  </a:lnTo>
                  <a:close/>
                </a:path>
                <a:path w="348615" h="2138679">
                  <a:moveTo>
                    <a:pt x="67564" y="2078100"/>
                  </a:moveTo>
                  <a:lnTo>
                    <a:pt x="61468" y="2083561"/>
                  </a:lnTo>
                  <a:lnTo>
                    <a:pt x="62102" y="2083053"/>
                  </a:lnTo>
                  <a:lnTo>
                    <a:pt x="72042" y="2083053"/>
                  </a:lnTo>
                  <a:lnTo>
                    <a:pt x="67564" y="2078100"/>
                  </a:lnTo>
                  <a:close/>
                </a:path>
                <a:path w="348615" h="2138679">
                  <a:moveTo>
                    <a:pt x="145714" y="2024887"/>
                  </a:moveTo>
                  <a:lnTo>
                    <a:pt x="111759" y="2024887"/>
                  </a:lnTo>
                  <a:lnTo>
                    <a:pt x="104521" y="2035428"/>
                  </a:lnTo>
                  <a:lnTo>
                    <a:pt x="97281" y="2045080"/>
                  </a:lnTo>
                  <a:lnTo>
                    <a:pt x="90170" y="2054097"/>
                  </a:lnTo>
                  <a:lnTo>
                    <a:pt x="86105" y="2058796"/>
                  </a:lnTo>
                  <a:lnTo>
                    <a:pt x="107823" y="2077465"/>
                  </a:lnTo>
                  <a:lnTo>
                    <a:pt x="135381" y="2041016"/>
                  </a:lnTo>
                  <a:lnTo>
                    <a:pt x="142875" y="2029459"/>
                  </a:lnTo>
                  <a:lnTo>
                    <a:pt x="145714" y="2024887"/>
                  </a:lnTo>
                  <a:close/>
                </a:path>
                <a:path w="348615" h="2138679">
                  <a:moveTo>
                    <a:pt x="90550" y="2053589"/>
                  </a:moveTo>
                  <a:lnTo>
                    <a:pt x="90117" y="2054097"/>
                  </a:lnTo>
                  <a:lnTo>
                    <a:pt x="90550" y="2053589"/>
                  </a:lnTo>
                  <a:close/>
                </a:path>
                <a:path w="348615" h="2138679">
                  <a:moveTo>
                    <a:pt x="97535" y="2044699"/>
                  </a:moveTo>
                  <a:lnTo>
                    <a:pt x="97237" y="2045080"/>
                  </a:lnTo>
                  <a:lnTo>
                    <a:pt x="97535" y="2044699"/>
                  </a:lnTo>
                  <a:close/>
                </a:path>
                <a:path w="348615" h="2138679">
                  <a:moveTo>
                    <a:pt x="104775" y="2035047"/>
                  </a:moveTo>
                  <a:lnTo>
                    <a:pt x="104490" y="2035428"/>
                  </a:lnTo>
                  <a:lnTo>
                    <a:pt x="104775" y="2035047"/>
                  </a:lnTo>
                  <a:close/>
                </a:path>
                <a:path w="348615" h="2138679">
                  <a:moveTo>
                    <a:pt x="132715" y="1990343"/>
                  </a:moveTo>
                  <a:lnTo>
                    <a:pt x="125602" y="2003043"/>
                  </a:lnTo>
                  <a:lnTo>
                    <a:pt x="118618" y="2014346"/>
                  </a:lnTo>
                  <a:lnTo>
                    <a:pt x="111633" y="2025072"/>
                  </a:lnTo>
                  <a:lnTo>
                    <a:pt x="111759" y="2024887"/>
                  </a:lnTo>
                  <a:lnTo>
                    <a:pt x="145714" y="2024887"/>
                  </a:lnTo>
                  <a:lnTo>
                    <a:pt x="150368" y="2017394"/>
                  </a:lnTo>
                  <a:lnTo>
                    <a:pt x="157606" y="2004440"/>
                  </a:lnTo>
                  <a:lnTo>
                    <a:pt x="132715" y="1990343"/>
                  </a:lnTo>
                  <a:close/>
                </a:path>
                <a:path w="348615" h="2138679">
                  <a:moveTo>
                    <a:pt x="118745" y="2014092"/>
                  </a:moveTo>
                  <a:lnTo>
                    <a:pt x="118580" y="2014346"/>
                  </a:lnTo>
                  <a:lnTo>
                    <a:pt x="118745" y="2014092"/>
                  </a:lnTo>
                  <a:close/>
                </a:path>
                <a:path w="348615" h="2138679">
                  <a:moveTo>
                    <a:pt x="125856" y="2002535"/>
                  </a:moveTo>
                  <a:lnTo>
                    <a:pt x="125545" y="2003043"/>
                  </a:lnTo>
                  <a:lnTo>
                    <a:pt x="125856" y="2002535"/>
                  </a:lnTo>
                  <a:close/>
                </a:path>
                <a:path w="348615" h="2138679">
                  <a:moveTo>
                    <a:pt x="184931" y="1951227"/>
                  </a:moveTo>
                  <a:lnTo>
                    <a:pt x="153543" y="1951227"/>
                  </a:lnTo>
                  <a:lnTo>
                    <a:pt x="146050" y="1965705"/>
                  </a:lnTo>
                  <a:lnTo>
                    <a:pt x="171450" y="1978786"/>
                  </a:lnTo>
                  <a:lnTo>
                    <a:pt x="179070" y="1963927"/>
                  </a:lnTo>
                  <a:lnTo>
                    <a:pt x="184931" y="1951227"/>
                  </a:lnTo>
                  <a:close/>
                </a:path>
                <a:path w="348615" h="2138679">
                  <a:moveTo>
                    <a:pt x="180721" y="1889124"/>
                  </a:moveTo>
                  <a:lnTo>
                    <a:pt x="179704" y="1892045"/>
                  </a:lnTo>
                  <a:lnTo>
                    <a:pt x="166624" y="1922779"/>
                  </a:lnTo>
                  <a:lnTo>
                    <a:pt x="153358" y="1951584"/>
                  </a:lnTo>
                  <a:lnTo>
                    <a:pt x="153543" y="1951227"/>
                  </a:lnTo>
                  <a:lnTo>
                    <a:pt x="184931" y="1951227"/>
                  </a:lnTo>
                  <a:lnTo>
                    <a:pt x="192785" y="1934209"/>
                  </a:lnTo>
                  <a:lnTo>
                    <a:pt x="206248" y="1902459"/>
                  </a:lnTo>
                  <a:lnTo>
                    <a:pt x="207391" y="1899411"/>
                  </a:lnTo>
                  <a:lnTo>
                    <a:pt x="180721" y="1889124"/>
                  </a:lnTo>
                  <a:close/>
                </a:path>
                <a:path w="348615" h="2138679">
                  <a:moveTo>
                    <a:pt x="166750" y="1922398"/>
                  </a:moveTo>
                  <a:lnTo>
                    <a:pt x="166576" y="1922779"/>
                  </a:lnTo>
                  <a:lnTo>
                    <a:pt x="166750" y="1922398"/>
                  </a:lnTo>
                  <a:close/>
                </a:path>
                <a:path w="348615" h="2138679">
                  <a:moveTo>
                    <a:pt x="179831" y="1891537"/>
                  </a:moveTo>
                  <a:lnTo>
                    <a:pt x="179617" y="1892045"/>
                  </a:lnTo>
                  <a:lnTo>
                    <a:pt x="179831" y="1891537"/>
                  </a:lnTo>
                  <a:close/>
                </a:path>
                <a:path w="348615" h="2138679">
                  <a:moveTo>
                    <a:pt x="222697" y="1858898"/>
                  </a:moveTo>
                  <a:lnTo>
                    <a:pt x="192404" y="1858898"/>
                  </a:lnTo>
                  <a:lnTo>
                    <a:pt x="191007" y="1862454"/>
                  </a:lnTo>
                  <a:lnTo>
                    <a:pt x="217677" y="1872741"/>
                  </a:lnTo>
                  <a:lnTo>
                    <a:pt x="219075" y="1868931"/>
                  </a:lnTo>
                  <a:lnTo>
                    <a:pt x="222697" y="1858898"/>
                  </a:lnTo>
                  <a:close/>
                </a:path>
                <a:path w="348615" h="2138679">
                  <a:moveTo>
                    <a:pt x="234810" y="1824354"/>
                  </a:moveTo>
                  <a:lnTo>
                    <a:pt x="204724" y="1824354"/>
                  </a:lnTo>
                  <a:lnTo>
                    <a:pt x="192277" y="1859152"/>
                  </a:lnTo>
                  <a:lnTo>
                    <a:pt x="192404" y="1858898"/>
                  </a:lnTo>
                  <a:lnTo>
                    <a:pt x="222697" y="1858898"/>
                  </a:lnTo>
                  <a:lnTo>
                    <a:pt x="231775" y="1833752"/>
                  </a:lnTo>
                  <a:lnTo>
                    <a:pt x="234810" y="1824354"/>
                  </a:lnTo>
                  <a:close/>
                </a:path>
                <a:path w="348615" h="2138679">
                  <a:moveTo>
                    <a:pt x="237636" y="1788159"/>
                  </a:moveTo>
                  <a:lnTo>
                    <a:pt x="216534" y="1788159"/>
                  </a:lnTo>
                  <a:lnTo>
                    <a:pt x="204693" y="1824439"/>
                  </a:lnTo>
                  <a:lnTo>
                    <a:pt x="234810" y="1824354"/>
                  </a:lnTo>
                  <a:lnTo>
                    <a:pt x="243713" y="1796795"/>
                  </a:lnTo>
                  <a:lnTo>
                    <a:pt x="245618" y="1790572"/>
                  </a:lnTo>
                  <a:lnTo>
                    <a:pt x="237636" y="1788159"/>
                  </a:lnTo>
                  <a:close/>
                </a:path>
                <a:path w="348615" h="2138679">
                  <a:moveTo>
                    <a:pt x="218313" y="1782317"/>
                  </a:moveTo>
                  <a:lnTo>
                    <a:pt x="216407" y="1788414"/>
                  </a:lnTo>
                  <a:lnTo>
                    <a:pt x="216534" y="1788159"/>
                  </a:lnTo>
                  <a:lnTo>
                    <a:pt x="237636" y="1788159"/>
                  </a:lnTo>
                  <a:lnTo>
                    <a:pt x="218313" y="1782317"/>
                  </a:lnTo>
                  <a:close/>
                </a:path>
                <a:path w="348615" h="2138679">
                  <a:moveTo>
                    <a:pt x="268222" y="1711197"/>
                  </a:moveTo>
                  <a:lnTo>
                    <a:pt x="238759" y="1711197"/>
                  </a:lnTo>
                  <a:lnTo>
                    <a:pt x="227838" y="1750694"/>
                  </a:lnTo>
                  <a:lnTo>
                    <a:pt x="226568" y="1754885"/>
                  </a:lnTo>
                  <a:lnTo>
                    <a:pt x="253873" y="1763140"/>
                  </a:lnTo>
                  <a:lnTo>
                    <a:pt x="255270" y="1758441"/>
                  </a:lnTo>
                  <a:lnTo>
                    <a:pt x="266319" y="1718690"/>
                  </a:lnTo>
                  <a:lnTo>
                    <a:pt x="268222" y="1711197"/>
                  </a:lnTo>
                  <a:close/>
                </a:path>
                <a:path w="348615" h="2138679">
                  <a:moveTo>
                    <a:pt x="227838" y="1750440"/>
                  </a:moveTo>
                  <a:lnTo>
                    <a:pt x="227765" y="1750694"/>
                  </a:lnTo>
                  <a:lnTo>
                    <a:pt x="227838" y="1750440"/>
                  </a:lnTo>
                  <a:close/>
                </a:path>
                <a:path w="348615" h="2138679">
                  <a:moveTo>
                    <a:pt x="248539" y="1672716"/>
                  </a:moveTo>
                  <a:lnTo>
                    <a:pt x="238632" y="1711452"/>
                  </a:lnTo>
                  <a:lnTo>
                    <a:pt x="238759" y="1711197"/>
                  </a:lnTo>
                  <a:lnTo>
                    <a:pt x="268222" y="1711197"/>
                  </a:lnTo>
                  <a:lnTo>
                    <a:pt x="276225" y="1679702"/>
                  </a:lnTo>
                  <a:lnTo>
                    <a:pt x="248539" y="1672716"/>
                  </a:lnTo>
                  <a:close/>
                </a:path>
                <a:path w="348615" h="2138679">
                  <a:moveTo>
                    <a:pt x="287963" y="1628774"/>
                  </a:moveTo>
                  <a:lnTo>
                    <a:pt x="258825" y="1628774"/>
                  </a:lnTo>
                  <a:lnTo>
                    <a:pt x="255016" y="1645158"/>
                  </a:lnTo>
                  <a:lnTo>
                    <a:pt x="282828" y="1651634"/>
                  </a:lnTo>
                  <a:lnTo>
                    <a:pt x="286639" y="1634997"/>
                  </a:lnTo>
                  <a:lnTo>
                    <a:pt x="287963" y="1628774"/>
                  </a:lnTo>
                  <a:close/>
                </a:path>
                <a:path w="348615" h="2138679">
                  <a:moveTo>
                    <a:pt x="272415" y="1561845"/>
                  </a:moveTo>
                  <a:lnTo>
                    <a:pt x="267843" y="1585848"/>
                  </a:lnTo>
                  <a:lnTo>
                    <a:pt x="258699" y="1629028"/>
                  </a:lnTo>
                  <a:lnTo>
                    <a:pt x="258825" y="1628774"/>
                  </a:lnTo>
                  <a:lnTo>
                    <a:pt x="287963" y="1628774"/>
                  </a:lnTo>
                  <a:lnTo>
                    <a:pt x="295909" y="1591436"/>
                  </a:lnTo>
                  <a:lnTo>
                    <a:pt x="300481" y="1567306"/>
                  </a:lnTo>
                  <a:lnTo>
                    <a:pt x="272415" y="1561845"/>
                  </a:lnTo>
                  <a:close/>
                </a:path>
                <a:path w="348615" h="2138679">
                  <a:moveTo>
                    <a:pt x="267843" y="1585721"/>
                  </a:moveTo>
                  <a:close/>
                </a:path>
                <a:path w="348615" h="2138679">
                  <a:moveTo>
                    <a:pt x="291465" y="1449958"/>
                  </a:moveTo>
                  <a:lnTo>
                    <a:pt x="291338" y="1450720"/>
                  </a:lnTo>
                  <a:lnTo>
                    <a:pt x="284099" y="1496694"/>
                  </a:lnTo>
                  <a:lnTo>
                    <a:pt x="277622" y="1534033"/>
                  </a:lnTo>
                  <a:lnTo>
                    <a:pt x="305816" y="1538858"/>
                  </a:lnTo>
                  <a:lnTo>
                    <a:pt x="312293" y="1501266"/>
                  </a:lnTo>
                  <a:lnTo>
                    <a:pt x="319658" y="1454784"/>
                  </a:lnTo>
                  <a:lnTo>
                    <a:pt x="319785" y="1453768"/>
                  </a:lnTo>
                  <a:lnTo>
                    <a:pt x="291465" y="1449958"/>
                  </a:lnTo>
                  <a:close/>
                </a:path>
                <a:path w="348615" h="2138679">
                  <a:moveTo>
                    <a:pt x="284099" y="1496440"/>
                  </a:moveTo>
                  <a:lnTo>
                    <a:pt x="284055" y="1496694"/>
                  </a:lnTo>
                  <a:lnTo>
                    <a:pt x="284099" y="1496440"/>
                  </a:lnTo>
                  <a:close/>
                </a:path>
                <a:path w="348615" h="2138679">
                  <a:moveTo>
                    <a:pt x="291338" y="1450466"/>
                  </a:moveTo>
                  <a:lnTo>
                    <a:pt x="291298" y="1450720"/>
                  </a:lnTo>
                  <a:lnTo>
                    <a:pt x="291338" y="1450466"/>
                  </a:lnTo>
                  <a:close/>
                </a:path>
                <a:path w="348615" h="2138679">
                  <a:moveTo>
                    <a:pt x="305307" y="1336928"/>
                  </a:moveTo>
                  <a:lnTo>
                    <a:pt x="303402" y="1356486"/>
                  </a:lnTo>
                  <a:lnTo>
                    <a:pt x="297688" y="1403984"/>
                  </a:lnTo>
                  <a:lnTo>
                    <a:pt x="295275" y="1421637"/>
                  </a:lnTo>
                  <a:lnTo>
                    <a:pt x="323596" y="1425447"/>
                  </a:lnTo>
                  <a:lnTo>
                    <a:pt x="326008" y="1407414"/>
                  </a:lnTo>
                  <a:lnTo>
                    <a:pt x="331724" y="1359534"/>
                  </a:lnTo>
                  <a:lnTo>
                    <a:pt x="333755" y="1339849"/>
                  </a:lnTo>
                  <a:lnTo>
                    <a:pt x="305307" y="1336928"/>
                  </a:lnTo>
                  <a:close/>
                </a:path>
                <a:path w="348615" h="2138679">
                  <a:moveTo>
                    <a:pt x="297688" y="1403730"/>
                  </a:moveTo>
                  <a:lnTo>
                    <a:pt x="297653" y="1403984"/>
                  </a:lnTo>
                  <a:lnTo>
                    <a:pt x="297688" y="1403730"/>
                  </a:lnTo>
                  <a:close/>
                </a:path>
                <a:path w="348615" h="2138679">
                  <a:moveTo>
                    <a:pt x="303402" y="1356233"/>
                  </a:moveTo>
                  <a:lnTo>
                    <a:pt x="303372" y="1356486"/>
                  </a:lnTo>
                  <a:lnTo>
                    <a:pt x="303402" y="1356233"/>
                  </a:lnTo>
                  <a:close/>
                </a:path>
                <a:path w="348615" h="2138679">
                  <a:moveTo>
                    <a:pt x="314705" y="1223517"/>
                  </a:moveTo>
                  <a:lnTo>
                    <a:pt x="312293" y="1259966"/>
                  </a:lnTo>
                  <a:lnTo>
                    <a:pt x="308228" y="1308608"/>
                  </a:lnTo>
                  <a:lnTo>
                    <a:pt x="336550" y="1311402"/>
                  </a:lnTo>
                  <a:lnTo>
                    <a:pt x="336676" y="1310893"/>
                  </a:lnTo>
                  <a:lnTo>
                    <a:pt x="340741" y="1261998"/>
                  </a:lnTo>
                  <a:lnTo>
                    <a:pt x="343153" y="1225422"/>
                  </a:lnTo>
                  <a:lnTo>
                    <a:pt x="314705" y="1223517"/>
                  </a:lnTo>
                  <a:close/>
                </a:path>
                <a:path w="348615" h="2138679">
                  <a:moveTo>
                    <a:pt x="312293" y="1259712"/>
                  </a:moveTo>
                  <a:lnTo>
                    <a:pt x="312271" y="1259966"/>
                  </a:lnTo>
                  <a:lnTo>
                    <a:pt x="312293" y="1259712"/>
                  </a:lnTo>
                  <a:close/>
                </a:path>
                <a:path w="348615" h="2138679">
                  <a:moveTo>
                    <a:pt x="319150" y="1110233"/>
                  </a:moveTo>
                  <a:lnTo>
                    <a:pt x="319150" y="1112519"/>
                  </a:lnTo>
                  <a:lnTo>
                    <a:pt x="317753" y="1161922"/>
                  </a:lnTo>
                  <a:lnTo>
                    <a:pt x="316229" y="1195323"/>
                  </a:lnTo>
                  <a:lnTo>
                    <a:pt x="344804" y="1196593"/>
                  </a:lnTo>
                  <a:lnTo>
                    <a:pt x="346328" y="1162811"/>
                  </a:lnTo>
                  <a:lnTo>
                    <a:pt x="347725" y="1112900"/>
                  </a:lnTo>
                  <a:lnTo>
                    <a:pt x="347725" y="1110487"/>
                  </a:lnTo>
                  <a:lnTo>
                    <a:pt x="319150" y="1110233"/>
                  </a:lnTo>
                  <a:close/>
                </a:path>
                <a:path w="348615" h="2138679">
                  <a:moveTo>
                    <a:pt x="317753" y="1161668"/>
                  </a:moveTo>
                  <a:lnTo>
                    <a:pt x="317742" y="1161922"/>
                  </a:lnTo>
                  <a:lnTo>
                    <a:pt x="317753" y="1161668"/>
                  </a:lnTo>
                  <a:close/>
                </a:path>
                <a:path w="348615" h="2138679">
                  <a:moveTo>
                    <a:pt x="319150" y="1112265"/>
                  </a:moveTo>
                  <a:lnTo>
                    <a:pt x="319143" y="1112519"/>
                  </a:lnTo>
                  <a:lnTo>
                    <a:pt x="319150" y="1112265"/>
                  </a:lnTo>
                  <a:close/>
                </a:path>
                <a:path w="348615" h="2138679">
                  <a:moveTo>
                    <a:pt x="348232" y="1062735"/>
                  </a:moveTo>
                  <a:lnTo>
                    <a:pt x="319658" y="1062735"/>
                  </a:lnTo>
                  <a:lnTo>
                    <a:pt x="319531" y="1081658"/>
                  </a:lnTo>
                  <a:lnTo>
                    <a:pt x="348106" y="1081912"/>
                  </a:lnTo>
                  <a:lnTo>
                    <a:pt x="348232" y="1062735"/>
                  </a:lnTo>
                  <a:close/>
                </a:path>
                <a:path w="348615" h="2138679">
                  <a:moveTo>
                    <a:pt x="347981" y="1013459"/>
                  </a:moveTo>
                  <a:lnTo>
                    <a:pt x="319404" y="1013459"/>
                  </a:lnTo>
                  <a:lnTo>
                    <a:pt x="319658" y="1062846"/>
                  </a:lnTo>
                  <a:lnTo>
                    <a:pt x="348232" y="1062735"/>
                  </a:lnTo>
                  <a:lnTo>
                    <a:pt x="347981" y="1013459"/>
                  </a:lnTo>
                  <a:close/>
                </a:path>
                <a:path w="348615" h="2138679">
                  <a:moveTo>
                    <a:pt x="347472" y="995552"/>
                  </a:moveTo>
                  <a:lnTo>
                    <a:pt x="318897" y="996441"/>
                  </a:lnTo>
                  <a:lnTo>
                    <a:pt x="319404" y="1013840"/>
                  </a:lnTo>
                  <a:lnTo>
                    <a:pt x="319404" y="1013459"/>
                  </a:lnTo>
                  <a:lnTo>
                    <a:pt x="347981" y="1013459"/>
                  </a:lnTo>
                  <a:lnTo>
                    <a:pt x="347472" y="995552"/>
                  </a:lnTo>
                  <a:close/>
                </a:path>
                <a:path w="348615" h="2138679">
                  <a:moveTo>
                    <a:pt x="346488" y="964183"/>
                  </a:moveTo>
                  <a:lnTo>
                    <a:pt x="318007" y="964183"/>
                  </a:lnTo>
                  <a:lnTo>
                    <a:pt x="318007" y="967866"/>
                  </a:lnTo>
                  <a:lnTo>
                    <a:pt x="346582" y="967104"/>
                  </a:lnTo>
                  <a:lnTo>
                    <a:pt x="346488" y="964183"/>
                  </a:lnTo>
                  <a:close/>
                </a:path>
                <a:path w="348615" h="2138679">
                  <a:moveTo>
                    <a:pt x="344240" y="915034"/>
                  </a:moveTo>
                  <a:lnTo>
                    <a:pt x="315595" y="915034"/>
                  </a:lnTo>
                  <a:lnTo>
                    <a:pt x="318007" y="964438"/>
                  </a:lnTo>
                  <a:lnTo>
                    <a:pt x="318007" y="964183"/>
                  </a:lnTo>
                  <a:lnTo>
                    <a:pt x="346488" y="964183"/>
                  </a:lnTo>
                  <a:lnTo>
                    <a:pt x="346455" y="963167"/>
                  </a:lnTo>
                  <a:lnTo>
                    <a:pt x="344240" y="915034"/>
                  </a:lnTo>
                  <a:close/>
                </a:path>
                <a:path w="348615" h="2138679">
                  <a:moveTo>
                    <a:pt x="342010" y="880871"/>
                  </a:moveTo>
                  <a:lnTo>
                    <a:pt x="313435" y="882776"/>
                  </a:lnTo>
                  <a:lnTo>
                    <a:pt x="315595" y="915288"/>
                  </a:lnTo>
                  <a:lnTo>
                    <a:pt x="315595" y="915034"/>
                  </a:lnTo>
                  <a:lnTo>
                    <a:pt x="344240" y="915034"/>
                  </a:lnTo>
                  <a:lnTo>
                    <a:pt x="344170" y="913511"/>
                  </a:lnTo>
                  <a:lnTo>
                    <a:pt x="342010" y="880871"/>
                  </a:lnTo>
                  <a:close/>
                </a:path>
                <a:path w="348615" h="2138679">
                  <a:moveTo>
                    <a:pt x="331850" y="766317"/>
                  </a:moveTo>
                  <a:lnTo>
                    <a:pt x="303462" y="769739"/>
                  </a:lnTo>
                  <a:lnTo>
                    <a:pt x="303529" y="769874"/>
                  </a:lnTo>
                  <a:lnTo>
                    <a:pt x="308355" y="817879"/>
                  </a:lnTo>
                  <a:lnTo>
                    <a:pt x="311403" y="854582"/>
                  </a:lnTo>
                  <a:lnTo>
                    <a:pt x="339851" y="852169"/>
                  </a:lnTo>
                  <a:lnTo>
                    <a:pt x="336803" y="815086"/>
                  </a:lnTo>
                  <a:lnTo>
                    <a:pt x="331850" y="766699"/>
                  </a:lnTo>
                  <a:lnTo>
                    <a:pt x="331850" y="766317"/>
                  </a:lnTo>
                  <a:close/>
                </a:path>
                <a:path w="348615" h="2138679">
                  <a:moveTo>
                    <a:pt x="308228" y="817626"/>
                  </a:moveTo>
                  <a:lnTo>
                    <a:pt x="308250" y="817879"/>
                  </a:lnTo>
                  <a:lnTo>
                    <a:pt x="308228" y="817626"/>
                  </a:lnTo>
                  <a:close/>
                </a:path>
                <a:path w="348615" h="2138679">
                  <a:moveTo>
                    <a:pt x="303417" y="769761"/>
                  </a:moveTo>
                  <a:close/>
                </a:path>
                <a:path w="348615" h="2138679">
                  <a:moveTo>
                    <a:pt x="326557" y="722249"/>
                  </a:moveTo>
                  <a:lnTo>
                    <a:pt x="297815" y="722249"/>
                  </a:lnTo>
                  <a:lnTo>
                    <a:pt x="300100" y="741299"/>
                  </a:lnTo>
                  <a:lnTo>
                    <a:pt x="328422" y="737996"/>
                  </a:lnTo>
                  <a:lnTo>
                    <a:pt x="326557" y="722249"/>
                  </a:lnTo>
                  <a:close/>
                </a:path>
                <a:path w="348615" h="2138679">
                  <a:moveTo>
                    <a:pt x="320216" y="675513"/>
                  </a:moveTo>
                  <a:lnTo>
                    <a:pt x="291338" y="675513"/>
                  </a:lnTo>
                  <a:lnTo>
                    <a:pt x="297815" y="722502"/>
                  </a:lnTo>
                  <a:lnTo>
                    <a:pt x="297815" y="722249"/>
                  </a:lnTo>
                  <a:lnTo>
                    <a:pt x="326557" y="722249"/>
                  </a:lnTo>
                  <a:lnTo>
                    <a:pt x="326135" y="718692"/>
                  </a:lnTo>
                  <a:lnTo>
                    <a:pt x="320216" y="675513"/>
                  </a:lnTo>
                  <a:close/>
                </a:path>
                <a:path w="348615" h="2138679">
                  <a:moveTo>
                    <a:pt x="316610" y="652526"/>
                  </a:moveTo>
                  <a:lnTo>
                    <a:pt x="288417" y="656970"/>
                  </a:lnTo>
                  <a:lnTo>
                    <a:pt x="291338" y="675766"/>
                  </a:lnTo>
                  <a:lnTo>
                    <a:pt x="291338" y="675513"/>
                  </a:lnTo>
                  <a:lnTo>
                    <a:pt x="320216" y="675513"/>
                  </a:lnTo>
                  <a:lnTo>
                    <a:pt x="319658" y="671449"/>
                  </a:lnTo>
                  <a:lnTo>
                    <a:pt x="316610" y="652526"/>
                  </a:lnTo>
                  <a:close/>
                </a:path>
                <a:path w="348615" h="2138679">
                  <a:moveTo>
                    <a:pt x="296545" y="539495"/>
                  </a:moveTo>
                  <a:lnTo>
                    <a:pt x="268604" y="544956"/>
                  </a:lnTo>
                  <a:lnTo>
                    <a:pt x="276351" y="584707"/>
                  </a:lnTo>
                  <a:lnTo>
                    <a:pt x="283972" y="628903"/>
                  </a:lnTo>
                  <a:lnTo>
                    <a:pt x="312166" y="624077"/>
                  </a:lnTo>
                  <a:lnTo>
                    <a:pt x="304419" y="579374"/>
                  </a:lnTo>
                  <a:lnTo>
                    <a:pt x="296545" y="539495"/>
                  </a:lnTo>
                  <a:close/>
                </a:path>
                <a:path w="348615" h="2138679">
                  <a:moveTo>
                    <a:pt x="276225" y="584326"/>
                  </a:moveTo>
                  <a:lnTo>
                    <a:pt x="276291" y="584707"/>
                  </a:lnTo>
                  <a:lnTo>
                    <a:pt x="276225" y="584326"/>
                  </a:lnTo>
                  <a:close/>
                </a:path>
                <a:path w="348615" h="2138679">
                  <a:moveTo>
                    <a:pt x="287750" y="497077"/>
                  </a:moveTo>
                  <a:lnTo>
                    <a:pt x="258572" y="497077"/>
                  </a:lnTo>
                  <a:lnTo>
                    <a:pt x="262763" y="517143"/>
                  </a:lnTo>
                  <a:lnTo>
                    <a:pt x="290702" y="511301"/>
                  </a:lnTo>
                  <a:lnTo>
                    <a:pt x="287750" y="497077"/>
                  </a:lnTo>
                  <a:close/>
                </a:path>
                <a:path w="348615" h="2138679">
                  <a:moveTo>
                    <a:pt x="271018" y="427227"/>
                  </a:moveTo>
                  <a:lnTo>
                    <a:pt x="243331" y="434339"/>
                  </a:lnTo>
                  <a:lnTo>
                    <a:pt x="248793" y="455549"/>
                  </a:lnTo>
                  <a:lnTo>
                    <a:pt x="258572" y="497458"/>
                  </a:lnTo>
                  <a:lnTo>
                    <a:pt x="258572" y="497077"/>
                  </a:lnTo>
                  <a:lnTo>
                    <a:pt x="287750" y="497077"/>
                  </a:lnTo>
                  <a:lnTo>
                    <a:pt x="286512" y="491108"/>
                  </a:lnTo>
                  <a:lnTo>
                    <a:pt x="276478" y="448690"/>
                  </a:lnTo>
                  <a:lnTo>
                    <a:pt x="271018" y="427227"/>
                  </a:lnTo>
                  <a:close/>
                </a:path>
                <a:path w="348615" h="2138679">
                  <a:moveTo>
                    <a:pt x="248666" y="455421"/>
                  </a:moveTo>
                  <a:lnTo>
                    <a:pt x="248695" y="455549"/>
                  </a:lnTo>
                  <a:lnTo>
                    <a:pt x="248666" y="455421"/>
                  </a:lnTo>
                  <a:close/>
                </a:path>
                <a:path w="348615" h="2138679">
                  <a:moveTo>
                    <a:pt x="257102" y="375538"/>
                  </a:moveTo>
                  <a:lnTo>
                    <a:pt x="227456" y="375538"/>
                  </a:lnTo>
                  <a:lnTo>
                    <a:pt x="236220" y="406907"/>
                  </a:lnTo>
                  <a:lnTo>
                    <a:pt x="263778" y="399288"/>
                  </a:lnTo>
                  <a:lnTo>
                    <a:pt x="257102" y="375538"/>
                  </a:lnTo>
                  <a:close/>
                </a:path>
                <a:path w="348615" h="2138679">
                  <a:moveTo>
                    <a:pt x="239141" y="316483"/>
                  </a:moveTo>
                  <a:lnTo>
                    <a:pt x="211963" y="325374"/>
                  </a:lnTo>
                  <a:lnTo>
                    <a:pt x="216153" y="338074"/>
                  </a:lnTo>
                  <a:lnTo>
                    <a:pt x="227456" y="375792"/>
                  </a:lnTo>
                  <a:lnTo>
                    <a:pt x="227456" y="375538"/>
                  </a:lnTo>
                  <a:lnTo>
                    <a:pt x="257102" y="375538"/>
                  </a:lnTo>
                  <a:lnTo>
                    <a:pt x="254889" y="367664"/>
                  </a:lnTo>
                  <a:lnTo>
                    <a:pt x="243331" y="329311"/>
                  </a:lnTo>
                  <a:lnTo>
                    <a:pt x="239141" y="316483"/>
                  </a:lnTo>
                  <a:close/>
                </a:path>
                <a:path w="348615" h="2138679">
                  <a:moveTo>
                    <a:pt x="216026" y="337692"/>
                  </a:moveTo>
                  <a:lnTo>
                    <a:pt x="216141" y="338074"/>
                  </a:lnTo>
                  <a:lnTo>
                    <a:pt x="216026" y="337692"/>
                  </a:lnTo>
                  <a:close/>
                </a:path>
                <a:path w="348615" h="2138679">
                  <a:moveTo>
                    <a:pt x="222175" y="267080"/>
                  </a:moveTo>
                  <a:lnTo>
                    <a:pt x="191770" y="267080"/>
                  </a:lnTo>
                  <a:lnTo>
                    <a:pt x="203073" y="298703"/>
                  </a:lnTo>
                  <a:lnTo>
                    <a:pt x="229997" y="289051"/>
                  </a:lnTo>
                  <a:lnTo>
                    <a:pt x="222175" y="267080"/>
                  </a:lnTo>
                  <a:close/>
                </a:path>
                <a:path w="348615" h="2138679">
                  <a:moveTo>
                    <a:pt x="209725" y="234314"/>
                  </a:moveTo>
                  <a:lnTo>
                    <a:pt x="179070" y="234314"/>
                  </a:lnTo>
                  <a:lnTo>
                    <a:pt x="191897" y="267462"/>
                  </a:lnTo>
                  <a:lnTo>
                    <a:pt x="191770" y="267080"/>
                  </a:lnTo>
                  <a:lnTo>
                    <a:pt x="222175" y="267080"/>
                  </a:lnTo>
                  <a:lnTo>
                    <a:pt x="218694" y="257301"/>
                  </a:lnTo>
                  <a:lnTo>
                    <a:pt x="209725" y="234314"/>
                  </a:lnTo>
                  <a:close/>
                </a:path>
                <a:path w="348615" h="2138679">
                  <a:moveTo>
                    <a:pt x="199008" y="208279"/>
                  </a:moveTo>
                  <a:lnTo>
                    <a:pt x="172720" y="219328"/>
                  </a:lnTo>
                  <a:lnTo>
                    <a:pt x="179197" y="234695"/>
                  </a:lnTo>
                  <a:lnTo>
                    <a:pt x="179070" y="234314"/>
                  </a:lnTo>
                  <a:lnTo>
                    <a:pt x="209725" y="234314"/>
                  </a:lnTo>
                  <a:lnTo>
                    <a:pt x="205613" y="223774"/>
                  </a:lnTo>
                  <a:lnTo>
                    <a:pt x="199008" y="208279"/>
                  </a:lnTo>
                  <a:close/>
                </a:path>
                <a:path w="348615" h="2138679">
                  <a:moveTo>
                    <a:pt x="184049" y="174497"/>
                  </a:moveTo>
                  <a:lnTo>
                    <a:pt x="152526" y="174497"/>
                  </a:lnTo>
                  <a:lnTo>
                    <a:pt x="152780" y="175005"/>
                  </a:lnTo>
                  <a:lnTo>
                    <a:pt x="161417" y="193675"/>
                  </a:lnTo>
                  <a:lnTo>
                    <a:pt x="187325" y="181609"/>
                  </a:lnTo>
                  <a:lnTo>
                    <a:pt x="184049" y="174497"/>
                  </a:lnTo>
                  <a:close/>
                </a:path>
                <a:path w="348615" h="2138679">
                  <a:moveTo>
                    <a:pt x="152592" y="174639"/>
                  </a:moveTo>
                  <a:lnTo>
                    <a:pt x="152762" y="175005"/>
                  </a:lnTo>
                  <a:lnTo>
                    <a:pt x="152592" y="174639"/>
                  </a:lnTo>
                  <a:close/>
                </a:path>
                <a:path w="348615" h="2138679">
                  <a:moveTo>
                    <a:pt x="170964" y="147827"/>
                  </a:moveTo>
                  <a:lnTo>
                    <a:pt x="138810" y="147827"/>
                  </a:lnTo>
                  <a:lnTo>
                    <a:pt x="152592" y="174639"/>
                  </a:lnTo>
                  <a:lnTo>
                    <a:pt x="152526" y="174497"/>
                  </a:lnTo>
                  <a:lnTo>
                    <a:pt x="184049" y="174497"/>
                  </a:lnTo>
                  <a:lnTo>
                    <a:pt x="178434" y="162305"/>
                  </a:lnTo>
                  <a:lnTo>
                    <a:pt x="170964" y="147827"/>
                  </a:lnTo>
                  <a:close/>
                </a:path>
                <a:path w="348615" h="2138679">
                  <a:moveTo>
                    <a:pt x="157705" y="123189"/>
                  </a:moveTo>
                  <a:lnTo>
                    <a:pt x="124841" y="123189"/>
                  </a:lnTo>
                  <a:lnTo>
                    <a:pt x="139065" y="148336"/>
                  </a:lnTo>
                  <a:lnTo>
                    <a:pt x="138810" y="147827"/>
                  </a:lnTo>
                  <a:lnTo>
                    <a:pt x="170964" y="147827"/>
                  </a:lnTo>
                  <a:lnTo>
                    <a:pt x="164083" y="134492"/>
                  </a:lnTo>
                  <a:lnTo>
                    <a:pt x="157705" y="123189"/>
                  </a:lnTo>
                  <a:close/>
                </a:path>
                <a:path w="348615" h="2138679">
                  <a:moveTo>
                    <a:pt x="146684" y="104266"/>
                  </a:moveTo>
                  <a:lnTo>
                    <a:pt x="122427" y="119252"/>
                  </a:lnTo>
                  <a:lnTo>
                    <a:pt x="125095" y="123697"/>
                  </a:lnTo>
                  <a:lnTo>
                    <a:pt x="124841" y="123189"/>
                  </a:lnTo>
                  <a:lnTo>
                    <a:pt x="157705" y="123189"/>
                  </a:lnTo>
                  <a:lnTo>
                    <a:pt x="149605" y="108838"/>
                  </a:lnTo>
                  <a:lnTo>
                    <a:pt x="146684" y="104266"/>
                  </a:lnTo>
                  <a:close/>
                </a:path>
                <a:path w="348615" h="2138679">
                  <a:moveTo>
                    <a:pt x="114713" y="90804"/>
                  </a:moveTo>
                  <a:lnTo>
                    <a:pt x="103631" y="90804"/>
                  </a:lnTo>
                  <a:lnTo>
                    <a:pt x="107188" y="96012"/>
                  </a:lnTo>
                  <a:lnTo>
                    <a:pt x="114713" y="90804"/>
                  </a:lnTo>
                  <a:close/>
                </a:path>
                <a:path w="348615" h="2138679">
                  <a:moveTo>
                    <a:pt x="125488" y="72262"/>
                  </a:moveTo>
                  <a:lnTo>
                    <a:pt x="89280" y="72262"/>
                  </a:lnTo>
                  <a:lnTo>
                    <a:pt x="96774" y="81533"/>
                  </a:lnTo>
                  <a:lnTo>
                    <a:pt x="103885" y="91186"/>
                  </a:lnTo>
                  <a:lnTo>
                    <a:pt x="103631" y="90804"/>
                  </a:lnTo>
                  <a:lnTo>
                    <a:pt x="114713" y="90804"/>
                  </a:lnTo>
                  <a:lnTo>
                    <a:pt x="130682" y="79755"/>
                  </a:lnTo>
                  <a:lnTo>
                    <a:pt x="127000" y="74294"/>
                  </a:lnTo>
                  <a:lnTo>
                    <a:pt x="125488" y="72262"/>
                  </a:lnTo>
                  <a:close/>
                </a:path>
                <a:path w="348615" h="2138679">
                  <a:moveTo>
                    <a:pt x="96393" y="81152"/>
                  </a:moveTo>
                  <a:lnTo>
                    <a:pt x="96677" y="81533"/>
                  </a:lnTo>
                  <a:lnTo>
                    <a:pt x="96393" y="81152"/>
                  </a:lnTo>
                  <a:close/>
                </a:path>
                <a:path w="348615" h="2138679">
                  <a:moveTo>
                    <a:pt x="95757" y="0"/>
                  </a:moveTo>
                  <a:lnTo>
                    <a:pt x="0" y="2031"/>
                  </a:lnTo>
                  <a:lnTo>
                    <a:pt x="59181" y="77469"/>
                  </a:lnTo>
                  <a:lnTo>
                    <a:pt x="71029" y="52376"/>
                  </a:lnTo>
                  <a:lnTo>
                    <a:pt x="69389" y="50791"/>
                  </a:lnTo>
                  <a:lnTo>
                    <a:pt x="58420" y="45465"/>
                  </a:lnTo>
                  <a:lnTo>
                    <a:pt x="70739" y="19684"/>
                  </a:lnTo>
                  <a:lnTo>
                    <a:pt x="86464" y="19684"/>
                  </a:lnTo>
                  <a:lnTo>
                    <a:pt x="95757" y="0"/>
                  </a:lnTo>
                  <a:close/>
                </a:path>
                <a:path w="348615" h="2138679">
                  <a:moveTo>
                    <a:pt x="112912" y="56006"/>
                  </a:moveTo>
                  <a:lnTo>
                    <a:pt x="74802" y="56006"/>
                  </a:lnTo>
                  <a:lnTo>
                    <a:pt x="75310" y="56514"/>
                  </a:lnTo>
                  <a:lnTo>
                    <a:pt x="82296" y="64134"/>
                  </a:lnTo>
                  <a:lnTo>
                    <a:pt x="89534" y="72643"/>
                  </a:lnTo>
                  <a:lnTo>
                    <a:pt x="89280" y="72262"/>
                  </a:lnTo>
                  <a:lnTo>
                    <a:pt x="125488" y="72262"/>
                  </a:lnTo>
                  <a:lnTo>
                    <a:pt x="119252" y="63880"/>
                  </a:lnTo>
                  <a:lnTo>
                    <a:pt x="112912" y="56006"/>
                  </a:lnTo>
                  <a:close/>
                </a:path>
                <a:path w="348615" h="2138679">
                  <a:moveTo>
                    <a:pt x="82042" y="63880"/>
                  </a:moveTo>
                  <a:lnTo>
                    <a:pt x="82259" y="64134"/>
                  </a:lnTo>
                  <a:lnTo>
                    <a:pt x="82042" y="63880"/>
                  </a:lnTo>
                  <a:close/>
                </a:path>
                <a:path w="348615" h="2138679">
                  <a:moveTo>
                    <a:pt x="74946" y="56162"/>
                  </a:moveTo>
                  <a:lnTo>
                    <a:pt x="75271" y="56514"/>
                  </a:lnTo>
                  <a:lnTo>
                    <a:pt x="74946" y="56162"/>
                  </a:lnTo>
                  <a:close/>
                </a:path>
                <a:path w="348615" h="2138679">
                  <a:moveTo>
                    <a:pt x="83542" y="25873"/>
                  </a:moveTo>
                  <a:lnTo>
                    <a:pt x="71345" y="51707"/>
                  </a:lnTo>
                  <a:lnTo>
                    <a:pt x="71500" y="51815"/>
                  </a:lnTo>
                  <a:lnTo>
                    <a:pt x="71294" y="51815"/>
                  </a:lnTo>
                  <a:lnTo>
                    <a:pt x="71029" y="52376"/>
                  </a:lnTo>
                  <a:lnTo>
                    <a:pt x="74946" y="56162"/>
                  </a:lnTo>
                  <a:lnTo>
                    <a:pt x="74802" y="56006"/>
                  </a:lnTo>
                  <a:lnTo>
                    <a:pt x="112912" y="56006"/>
                  </a:lnTo>
                  <a:lnTo>
                    <a:pt x="111378" y="54101"/>
                  </a:lnTo>
                  <a:lnTo>
                    <a:pt x="109382" y="51815"/>
                  </a:lnTo>
                  <a:lnTo>
                    <a:pt x="71500" y="51815"/>
                  </a:lnTo>
                  <a:lnTo>
                    <a:pt x="71332" y="51734"/>
                  </a:lnTo>
                  <a:lnTo>
                    <a:pt x="109311" y="51734"/>
                  </a:lnTo>
                  <a:lnTo>
                    <a:pt x="103504" y="45084"/>
                  </a:lnTo>
                  <a:lnTo>
                    <a:pt x="95630" y="36321"/>
                  </a:lnTo>
                  <a:lnTo>
                    <a:pt x="85978" y="27050"/>
                  </a:lnTo>
                  <a:lnTo>
                    <a:pt x="83542" y="25873"/>
                  </a:lnTo>
                  <a:close/>
                </a:path>
                <a:path w="348615" h="2138679">
                  <a:moveTo>
                    <a:pt x="69389" y="50791"/>
                  </a:moveTo>
                  <a:lnTo>
                    <a:pt x="71029" y="52376"/>
                  </a:lnTo>
                  <a:lnTo>
                    <a:pt x="71294" y="51815"/>
                  </a:lnTo>
                  <a:lnTo>
                    <a:pt x="69389" y="50791"/>
                  </a:lnTo>
                  <a:close/>
                </a:path>
                <a:path w="348615" h="2138679">
                  <a:moveTo>
                    <a:pt x="71345" y="51707"/>
                  </a:moveTo>
                  <a:lnTo>
                    <a:pt x="71500" y="51815"/>
                  </a:lnTo>
                  <a:lnTo>
                    <a:pt x="71345" y="51707"/>
                  </a:lnTo>
                  <a:close/>
                </a:path>
                <a:path w="348615" h="2138679">
                  <a:moveTo>
                    <a:pt x="67691" y="49149"/>
                  </a:moveTo>
                  <a:lnTo>
                    <a:pt x="69389" y="50791"/>
                  </a:lnTo>
                  <a:lnTo>
                    <a:pt x="71332" y="51734"/>
                  </a:lnTo>
                  <a:lnTo>
                    <a:pt x="67691" y="49149"/>
                  </a:lnTo>
                  <a:close/>
                </a:path>
                <a:path w="348615" h="2138679">
                  <a:moveTo>
                    <a:pt x="72553" y="49149"/>
                  </a:moveTo>
                  <a:lnTo>
                    <a:pt x="67691" y="49149"/>
                  </a:lnTo>
                  <a:lnTo>
                    <a:pt x="71345" y="51707"/>
                  </a:lnTo>
                  <a:lnTo>
                    <a:pt x="72553" y="49149"/>
                  </a:lnTo>
                  <a:close/>
                </a:path>
                <a:path w="348615" h="2138679">
                  <a:moveTo>
                    <a:pt x="70739" y="19684"/>
                  </a:moveTo>
                  <a:lnTo>
                    <a:pt x="58420" y="45465"/>
                  </a:lnTo>
                  <a:lnTo>
                    <a:pt x="69389" y="50791"/>
                  </a:lnTo>
                  <a:lnTo>
                    <a:pt x="67691" y="49149"/>
                  </a:lnTo>
                  <a:lnTo>
                    <a:pt x="72553" y="49149"/>
                  </a:lnTo>
                  <a:lnTo>
                    <a:pt x="83542" y="25873"/>
                  </a:lnTo>
                  <a:lnTo>
                    <a:pt x="70739" y="19684"/>
                  </a:lnTo>
                  <a:close/>
                </a:path>
                <a:path w="348615" h="2138679">
                  <a:moveTo>
                    <a:pt x="86464" y="19684"/>
                  </a:moveTo>
                  <a:lnTo>
                    <a:pt x="70739" y="19684"/>
                  </a:lnTo>
                  <a:lnTo>
                    <a:pt x="83542" y="25873"/>
                  </a:lnTo>
                  <a:lnTo>
                    <a:pt x="86464" y="1968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56">
              <a:extLst>
                <a:ext uri="{FF2B5EF4-FFF2-40B4-BE49-F238E27FC236}">
                  <a16:creationId xmlns:a16="http://schemas.microsoft.com/office/drawing/2014/main" id="{998D0499-DAC6-4780-8256-D9039B3762C9}"/>
                </a:ext>
              </a:extLst>
            </p:cNvPr>
            <p:cNvSpPr/>
            <p:nvPr/>
          </p:nvSpPr>
          <p:spPr>
            <a:xfrm>
              <a:off x="2209800" y="3617694"/>
              <a:ext cx="6934200" cy="642301"/>
            </a:xfrm>
            <a:custGeom>
              <a:avLst/>
              <a:gdLst/>
              <a:ahLst/>
              <a:cxnLst/>
              <a:rect l="l" t="t" r="r" b="b"/>
              <a:pathLst>
                <a:path w="4991100" h="374650">
                  <a:moveTo>
                    <a:pt x="4990592" y="57150"/>
                  </a:moveTo>
                  <a:lnTo>
                    <a:pt x="4952492" y="38100"/>
                  </a:lnTo>
                  <a:lnTo>
                    <a:pt x="4876292" y="0"/>
                  </a:lnTo>
                  <a:lnTo>
                    <a:pt x="4876165" y="0"/>
                  </a:lnTo>
                  <a:lnTo>
                    <a:pt x="4876165" y="317"/>
                  </a:lnTo>
                  <a:lnTo>
                    <a:pt x="4875530" y="0"/>
                  </a:lnTo>
                  <a:lnTo>
                    <a:pt x="4875530" y="190"/>
                  </a:lnTo>
                  <a:lnTo>
                    <a:pt x="4875149" y="0"/>
                  </a:lnTo>
                  <a:lnTo>
                    <a:pt x="4875149" y="38100"/>
                  </a:lnTo>
                  <a:lnTo>
                    <a:pt x="3550920" y="38100"/>
                  </a:lnTo>
                  <a:lnTo>
                    <a:pt x="2368296" y="38100"/>
                  </a:lnTo>
                  <a:lnTo>
                    <a:pt x="1181100" y="38100"/>
                  </a:lnTo>
                  <a:lnTo>
                    <a:pt x="0" y="38100"/>
                  </a:lnTo>
                  <a:lnTo>
                    <a:pt x="0" y="363347"/>
                  </a:lnTo>
                  <a:lnTo>
                    <a:pt x="38100" y="363347"/>
                  </a:lnTo>
                  <a:lnTo>
                    <a:pt x="38100" y="76200"/>
                  </a:lnTo>
                  <a:lnTo>
                    <a:pt x="1181100" y="76200"/>
                  </a:lnTo>
                  <a:lnTo>
                    <a:pt x="1181100" y="363347"/>
                  </a:lnTo>
                  <a:lnTo>
                    <a:pt x="1219200" y="363347"/>
                  </a:lnTo>
                  <a:lnTo>
                    <a:pt x="1219200" y="76200"/>
                  </a:lnTo>
                  <a:lnTo>
                    <a:pt x="2368296" y="76200"/>
                  </a:lnTo>
                  <a:lnTo>
                    <a:pt x="2368296" y="363347"/>
                  </a:lnTo>
                  <a:lnTo>
                    <a:pt x="2406396" y="363347"/>
                  </a:lnTo>
                  <a:lnTo>
                    <a:pt x="2406396" y="76200"/>
                  </a:lnTo>
                  <a:lnTo>
                    <a:pt x="3550920" y="76200"/>
                  </a:lnTo>
                  <a:lnTo>
                    <a:pt x="3550920" y="374650"/>
                  </a:lnTo>
                  <a:lnTo>
                    <a:pt x="3589020" y="374650"/>
                  </a:lnTo>
                  <a:lnTo>
                    <a:pt x="3589020" y="76200"/>
                  </a:lnTo>
                  <a:lnTo>
                    <a:pt x="4875149" y="76200"/>
                  </a:lnTo>
                  <a:lnTo>
                    <a:pt x="4875149" y="114300"/>
                  </a:lnTo>
                  <a:lnTo>
                    <a:pt x="4875530" y="114109"/>
                  </a:lnTo>
                  <a:lnTo>
                    <a:pt x="4875530" y="114300"/>
                  </a:lnTo>
                  <a:lnTo>
                    <a:pt x="4876165" y="113982"/>
                  </a:lnTo>
                  <a:lnTo>
                    <a:pt x="4876165" y="114300"/>
                  </a:lnTo>
                  <a:lnTo>
                    <a:pt x="4876292" y="114236"/>
                  </a:lnTo>
                  <a:lnTo>
                    <a:pt x="4952492" y="76200"/>
                  </a:lnTo>
                  <a:lnTo>
                    <a:pt x="4990592" y="571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57">
              <a:extLst>
                <a:ext uri="{FF2B5EF4-FFF2-40B4-BE49-F238E27FC236}">
                  <a16:creationId xmlns:a16="http://schemas.microsoft.com/office/drawing/2014/main" id="{039CD469-0957-474D-AEFC-F746BD0CF59E}"/>
                </a:ext>
              </a:extLst>
            </p:cNvPr>
            <p:cNvSpPr/>
            <p:nvPr/>
          </p:nvSpPr>
          <p:spPr>
            <a:xfrm>
              <a:off x="10254668" y="3454923"/>
              <a:ext cx="1541823" cy="341524"/>
            </a:xfrm>
            <a:custGeom>
              <a:avLst/>
              <a:gdLst/>
              <a:ahLst/>
              <a:cxnLst/>
              <a:rect l="l" t="t" r="r" b="b"/>
              <a:pathLst>
                <a:path w="1134745" h="266064">
                  <a:moveTo>
                    <a:pt x="112395" y="207137"/>
                  </a:moveTo>
                  <a:lnTo>
                    <a:pt x="0" y="228218"/>
                  </a:lnTo>
                  <a:lnTo>
                    <a:pt x="7112" y="265556"/>
                  </a:lnTo>
                  <a:lnTo>
                    <a:pt x="119380" y="244601"/>
                  </a:lnTo>
                  <a:lnTo>
                    <a:pt x="112395" y="207137"/>
                  </a:lnTo>
                  <a:close/>
                </a:path>
                <a:path w="1134745" h="266064">
                  <a:moveTo>
                    <a:pt x="262255" y="179069"/>
                  </a:moveTo>
                  <a:lnTo>
                    <a:pt x="149860" y="200151"/>
                  </a:lnTo>
                  <a:lnTo>
                    <a:pt x="156845" y="237616"/>
                  </a:lnTo>
                  <a:lnTo>
                    <a:pt x="269240" y="216535"/>
                  </a:lnTo>
                  <a:lnTo>
                    <a:pt x="262255" y="179069"/>
                  </a:lnTo>
                  <a:close/>
                </a:path>
                <a:path w="1134745" h="266064">
                  <a:moveTo>
                    <a:pt x="411988" y="151002"/>
                  </a:moveTo>
                  <a:lnTo>
                    <a:pt x="299593" y="172085"/>
                  </a:lnTo>
                  <a:lnTo>
                    <a:pt x="306705" y="209550"/>
                  </a:lnTo>
                  <a:lnTo>
                    <a:pt x="418973" y="188467"/>
                  </a:lnTo>
                  <a:lnTo>
                    <a:pt x="411988" y="151002"/>
                  </a:lnTo>
                  <a:close/>
                </a:path>
                <a:path w="1134745" h="266064">
                  <a:moveTo>
                    <a:pt x="561848" y="123062"/>
                  </a:moveTo>
                  <a:lnTo>
                    <a:pt x="449453" y="144017"/>
                  </a:lnTo>
                  <a:lnTo>
                    <a:pt x="456438" y="181483"/>
                  </a:lnTo>
                  <a:lnTo>
                    <a:pt x="568833" y="160527"/>
                  </a:lnTo>
                  <a:lnTo>
                    <a:pt x="561848" y="123062"/>
                  </a:lnTo>
                  <a:close/>
                </a:path>
                <a:path w="1134745" h="266064">
                  <a:moveTo>
                    <a:pt x="711581" y="94996"/>
                  </a:moveTo>
                  <a:lnTo>
                    <a:pt x="599186" y="116077"/>
                  </a:lnTo>
                  <a:lnTo>
                    <a:pt x="606298" y="153415"/>
                  </a:lnTo>
                  <a:lnTo>
                    <a:pt x="718566" y="132461"/>
                  </a:lnTo>
                  <a:lnTo>
                    <a:pt x="711581" y="94996"/>
                  </a:lnTo>
                  <a:close/>
                </a:path>
                <a:path w="1134745" h="266064">
                  <a:moveTo>
                    <a:pt x="861441" y="66928"/>
                  </a:moveTo>
                  <a:lnTo>
                    <a:pt x="749046" y="88011"/>
                  </a:lnTo>
                  <a:lnTo>
                    <a:pt x="756031" y="125475"/>
                  </a:lnTo>
                  <a:lnTo>
                    <a:pt x="868426" y="104393"/>
                  </a:lnTo>
                  <a:lnTo>
                    <a:pt x="861441" y="66928"/>
                  </a:lnTo>
                  <a:close/>
                </a:path>
                <a:path w="1134745" h="266064">
                  <a:moveTo>
                    <a:pt x="1011936" y="0"/>
                  </a:moveTo>
                  <a:lnTo>
                    <a:pt x="1032891" y="112394"/>
                  </a:lnTo>
                  <a:lnTo>
                    <a:pt x="1134745" y="35178"/>
                  </a:lnTo>
                  <a:lnTo>
                    <a:pt x="1011936" y="0"/>
                  </a:lnTo>
                  <a:close/>
                </a:path>
                <a:path w="1134745" h="266064">
                  <a:moveTo>
                    <a:pt x="1011174" y="38862"/>
                  </a:moveTo>
                  <a:lnTo>
                    <a:pt x="898906" y="59943"/>
                  </a:lnTo>
                  <a:lnTo>
                    <a:pt x="905891" y="97409"/>
                  </a:lnTo>
                  <a:lnTo>
                    <a:pt x="1018159" y="76326"/>
                  </a:lnTo>
                  <a:lnTo>
                    <a:pt x="1011174" y="38862"/>
                  </a:lnTo>
                  <a:close/>
                </a:path>
              </a:pathLst>
            </a:custGeom>
            <a:solidFill>
              <a:srgbClr val="FF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60">
              <a:extLst>
                <a:ext uri="{FF2B5EF4-FFF2-40B4-BE49-F238E27FC236}">
                  <a16:creationId xmlns:a16="http://schemas.microsoft.com/office/drawing/2014/main" id="{4584B681-2F6C-482C-BD28-773089063981}"/>
                </a:ext>
              </a:extLst>
            </p:cNvPr>
            <p:cNvSpPr/>
            <p:nvPr/>
          </p:nvSpPr>
          <p:spPr>
            <a:xfrm>
              <a:off x="10005541" y="4197920"/>
              <a:ext cx="1810002" cy="1250380"/>
            </a:xfrm>
            <a:custGeom>
              <a:avLst/>
              <a:gdLst/>
              <a:ahLst/>
              <a:cxnLst/>
              <a:rect l="l" t="t" r="r" b="b"/>
              <a:pathLst>
                <a:path w="1470025" h="773429">
                  <a:moveTo>
                    <a:pt x="38100" y="0"/>
                  </a:moveTo>
                  <a:lnTo>
                    <a:pt x="0" y="1270"/>
                  </a:lnTo>
                  <a:lnTo>
                    <a:pt x="634" y="18669"/>
                  </a:lnTo>
                  <a:lnTo>
                    <a:pt x="2286" y="36703"/>
                  </a:lnTo>
                  <a:lnTo>
                    <a:pt x="13843" y="90297"/>
                  </a:lnTo>
                  <a:lnTo>
                    <a:pt x="24002" y="118872"/>
                  </a:lnTo>
                  <a:lnTo>
                    <a:pt x="59436" y="105029"/>
                  </a:lnTo>
                  <a:lnTo>
                    <a:pt x="55714" y="95377"/>
                  </a:lnTo>
                  <a:lnTo>
                    <a:pt x="50376" y="79629"/>
                  </a:lnTo>
                  <a:lnTo>
                    <a:pt x="46031" y="64008"/>
                  </a:lnTo>
                  <a:lnTo>
                    <a:pt x="42291" y="47117"/>
                  </a:lnTo>
                  <a:lnTo>
                    <a:pt x="40178" y="32639"/>
                  </a:lnTo>
                  <a:lnTo>
                    <a:pt x="38711" y="16891"/>
                  </a:lnTo>
                  <a:lnTo>
                    <a:pt x="38100" y="0"/>
                  </a:lnTo>
                  <a:close/>
                </a:path>
                <a:path w="1470025" h="773429">
                  <a:moveTo>
                    <a:pt x="55372" y="94488"/>
                  </a:moveTo>
                  <a:lnTo>
                    <a:pt x="55625" y="95377"/>
                  </a:lnTo>
                  <a:lnTo>
                    <a:pt x="55372" y="94488"/>
                  </a:lnTo>
                  <a:close/>
                </a:path>
                <a:path w="1470025" h="773429">
                  <a:moveTo>
                    <a:pt x="50038" y="78613"/>
                  </a:moveTo>
                  <a:lnTo>
                    <a:pt x="50292" y="79629"/>
                  </a:lnTo>
                  <a:lnTo>
                    <a:pt x="50038" y="78613"/>
                  </a:lnTo>
                  <a:close/>
                </a:path>
                <a:path w="1470025" h="773429">
                  <a:moveTo>
                    <a:pt x="45743" y="62952"/>
                  </a:moveTo>
                  <a:lnTo>
                    <a:pt x="45974" y="64008"/>
                  </a:lnTo>
                  <a:lnTo>
                    <a:pt x="45743" y="62952"/>
                  </a:lnTo>
                  <a:close/>
                </a:path>
                <a:path w="1470025" h="773429">
                  <a:moveTo>
                    <a:pt x="45724" y="62865"/>
                  </a:moveTo>
                  <a:close/>
                </a:path>
                <a:path w="1470025" h="773429">
                  <a:moveTo>
                    <a:pt x="42371" y="47117"/>
                  </a:moveTo>
                  <a:lnTo>
                    <a:pt x="42545" y="48260"/>
                  </a:lnTo>
                  <a:lnTo>
                    <a:pt x="42371" y="47117"/>
                  </a:lnTo>
                  <a:close/>
                </a:path>
                <a:path w="1470025" h="773429">
                  <a:moveTo>
                    <a:pt x="40064" y="31885"/>
                  </a:moveTo>
                  <a:lnTo>
                    <a:pt x="40131" y="32639"/>
                  </a:lnTo>
                  <a:lnTo>
                    <a:pt x="40064" y="31885"/>
                  </a:lnTo>
                  <a:close/>
                </a:path>
                <a:path w="1470025" h="773429">
                  <a:moveTo>
                    <a:pt x="40028" y="31496"/>
                  </a:moveTo>
                  <a:lnTo>
                    <a:pt x="40064" y="31885"/>
                  </a:lnTo>
                  <a:lnTo>
                    <a:pt x="40028" y="31496"/>
                  </a:lnTo>
                  <a:close/>
                </a:path>
                <a:path w="1470025" h="773429">
                  <a:moveTo>
                    <a:pt x="38607" y="15748"/>
                  </a:moveTo>
                  <a:lnTo>
                    <a:pt x="38607" y="16891"/>
                  </a:lnTo>
                  <a:lnTo>
                    <a:pt x="38607" y="15748"/>
                  </a:lnTo>
                  <a:close/>
                </a:path>
                <a:path w="1470025" h="773429">
                  <a:moveTo>
                    <a:pt x="74675" y="137795"/>
                  </a:moveTo>
                  <a:lnTo>
                    <a:pt x="40640" y="155194"/>
                  </a:lnTo>
                  <a:lnTo>
                    <a:pt x="43306" y="160401"/>
                  </a:lnTo>
                  <a:lnTo>
                    <a:pt x="53086" y="177546"/>
                  </a:lnTo>
                  <a:lnTo>
                    <a:pt x="75311" y="211582"/>
                  </a:lnTo>
                  <a:lnTo>
                    <a:pt x="100965" y="244856"/>
                  </a:lnTo>
                  <a:lnTo>
                    <a:pt x="107696" y="252857"/>
                  </a:lnTo>
                  <a:lnTo>
                    <a:pt x="136778" y="228219"/>
                  </a:lnTo>
                  <a:lnTo>
                    <a:pt x="130175" y="220472"/>
                  </a:lnTo>
                  <a:lnTo>
                    <a:pt x="117601" y="204724"/>
                  </a:lnTo>
                  <a:lnTo>
                    <a:pt x="106045" y="189103"/>
                  </a:lnTo>
                  <a:lnTo>
                    <a:pt x="95813" y="174117"/>
                  </a:lnTo>
                  <a:lnTo>
                    <a:pt x="85598" y="157734"/>
                  </a:lnTo>
                  <a:lnTo>
                    <a:pt x="76707" y="141986"/>
                  </a:lnTo>
                  <a:lnTo>
                    <a:pt x="74675" y="137795"/>
                  </a:lnTo>
                  <a:close/>
                </a:path>
                <a:path w="1470025" h="773429">
                  <a:moveTo>
                    <a:pt x="130249" y="220472"/>
                  </a:moveTo>
                  <a:lnTo>
                    <a:pt x="130555" y="220853"/>
                  </a:lnTo>
                  <a:lnTo>
                    <a:pt x="130249" y="220472"/>
                  </a:lnTo>
                  <a:close/>
                </a:path>
                <a:path w="1470025" h="773429">
                  <a:moveTo>
                    <a:pt x="118085" y="205326"/>
                  </a:moveTo>
                  <a:close/>
                </a:path>
                <a:path w="1470025" h="773429">
                  <a:moveTo>
                    <a:pt x="117638" y="204724"/>
                  </a:moveTo>
                  <a:lnTo>
                    <a:pt x="118085" y="205326"/>
                  </a:lnTo>
                  <a:lnTo>
                    <a:pt x="117638" y="204724"/>
                  </a:lnTo>
                  <a:close/>
                </a:path>
                <a:path w="1470025" h="773429">
                  <a:moveTo>
                    <a:pt x="106116" y="189103"/>
                  </a:moveTo>
                  <a:lnTo>
                    <a:pt x="106552" y="189738"/>
                  </a:lnTo>
                  <a:lnTo>
                    <a:pt x="106116" y="189103"/>
                  </a:lnTo>
                  <a:close/>
                </a:path>
                <a:path w="1470025" h="773429">
                  <a:moveTo>
                    <a:pt x="95376" y="173482"/>
                  </a:moveTo>
                  <a:lnTo>
                    <a:pt x="95757" y="174117"/>
                  </a:lnTo>
                  <a:lnTo>
                    <a:pt x="95376" y="173482"/>
                  </a:lnTo>
                  <a:close/>
                </a:path>
                <a:path w="1470025" h="773429">
                  <a:moveTo>
                    <a:pt x="85845" y="158133"/>
                  </a:moveTo>
                  <a:lnTo>
                    <a:pt x="85978" y="158369"/>
                  </a:lnTo>
                  <a:lnTo>
                    <a:pt x="85845" y="158133"/>
                  </a:lnTo>
                  <a:close/>
                </a:path>
                <a:path w="1470025" h="773429">
                  <a:moveTo>
                    <a:pt x="85619" y="157734"/>
                  </a:moveTo>
                  <a:lnTo>
                    <a:pt x="85845" y="158133"/>
                  </a:lnTo>
                  <a:lnTo>
                    <a:pt x="85619" y="157734"/>
                  </a:lnTo>
                  <a:close/>
                </a:path>
                <a:path w="1470025" h="773429">
                  <a:moveTo>
                    <a:pt x="76771" y="141986"/>
                  </a:moveTo>
                  <a:lnTo>
                    <a:pt x="77089" y="142621"/>
                  </a:lnTo>
                  <a:lnTo>
                    <a:pt x="76771" y="141986"/>
                  </a:lnTo>
                  <a:close/>
                </a:path>
                <a:path w="1470025" h="773429">
                  <a:moveTo>
                    <a:pt x="161544" y="255524"/>
                  </a:moveTo>
                  <a:lnTo>
                    <a:pt x="134112" y="281940"/>
                  </a:lnTo>
                  <a:lnTo>
                    <a:pt x="145542" y="293878"/>
                  </a:lnTo>
                  <a:lnTo>
                    <a:pt x="162051" y="309753"/>
                  </a:lnTo>
                  <a:lnTo>
                    <a:pt x="179197" y="325501"/>
                  </a:lnTo>
                  <a:lnTo>
                    <a:pt x="197103" y="341122"/>
                  </a:lnTo>
                  <a:lnTo>
                    <a:pt x="215773" y="356616"/>
                  </a:lnTo>
                  <a:lnTo>
                    <a:pt x="220599" y="360426"/>
                  </a:lnTo>
                  <a:lnTo>
                    <a:pt x="244221" y="330454"/>
                  </a:lnTo>
                  <a:lnTo>
                    <a:pt x="239522" y="326898"/>
                  </a:lnTo>
                  <a:lnTo>
                    <a:pt x="221615" y="312039"/>
                  </a:lnTo>
                  <a:lnTo>
                    <a:pt x="204470" y="297053"/>
                  </a:lnTo>
                  <a:lnTo>
                    <a:pt x="188375" y="282194"/>
                  </a:lnTo>
                  <a:lnTo>
                    <a:pt x="172740" y="267208"/>
                  </a:lnTo>
                  <a:lnTo>
                    <a:pt x="172212" y="266700"/>
                  </a:lnTo>
                  <a:lnTo>
                    <a:pt x="161544" y="255524"/>
                  </a:lnTo>
                  <a:close/>
                </a:path>
                <a:path w="1470025" h="773429">
                  <a:moveTo>
                    <a:pt x="239595" y="326898"/>
                  </a:moveTo>
                  <a:lnTo>
                    <a:pt x="239902" y="327152"/>
                  </a:lnTo>
                  <a:lnTo>
                    <a:pt x="239595" y="326898"/>
                  </a:lnTo>
                  <a:close/>
                </a:path>
                <a:path w="1470025" h="773429">
                  <a:moveTo>
                    <a:pt x="221703" y="312039"/>
                  </a:moveTo>
                  <a:lnTo>
                    <a:pt x="221996" y="312293"/>
                  </a:lnTo>
                  <a:lnTo>
                    <a:pt x="221703" y="312039"/>
                  </a:lnTo>
                  <a:close/>
                </a:path>
                <a:path w="1470025" h="773429">
                  <a:moveTo>
                    <a:pt x="204574" y="297053"/>
                  </a:moveTo>
                  <a:lnTo>
                    <a:pt x="204850" y="297307"/>
                  </a:lnTo>
                  <a:lnTo>
                    <a:pt x="204574" y="297053"/>
                  </a:lnTo>
                  <a:close/>
                </a:path>
                <a:path w="1470025" h="773429">
                  <a:moveTo>
                    <a:pt x="187959" y="281813"/>
                  </a:moveTo>
                  <a:lnTo>
                    <a:pt x="188341" y="282194"/>
                  </a:lnTo>
                  <a:lnTo>
                    <a:pt x="187959" y="281813"/>
                  </a:lnTo>
                  <a:close/>
                </a:path>
                <a:path w="1470025" h="773429">
                  <a:moveTo>
                    <a:pt x="172484" y="266961"/>
                  </a:moveTo>
                  <a:lnTo>
                    <a:pt x="172720" y="267208"/>
                  </a:lnTo>
                  <a:lnTo>
                    <a:pt x="172484" y="266961"/>
                  </a:lnTo>
                  <a:close/>
                </a:path>
                <a:path w="1470025" h="773429">
                  <a:moveTo>
                    <a:pt x="172234" y="266700"/>
                  </a:moveTo>
                  <a:lnTo>
                    <a:pt x="172484" y="266961"/>
                  </a:lnTo>
                  <a:lnTo>
                    <a:pt x="172234" y="266700"/>
                  </a:lnTo>
                  <a:close/>
                </a:path>
                <a:path w="1470025" h="773429">
                  <a:moveTo>
                    <a:pt x="274066" y="353441"/>
                  </a:moveTo>
                  <a:lnTo>
                    <a:pt x="251205" y="383921"/>
                  </a:lnTo>
                  <a:lnTo>
                    <a:pt x="255143" y="386969"/>
                  </a:lnTo>
                  <a:lnTo>
                    <a:pt x="275971" y="401701"/>
                  </a:lnTo>
                  <a:lnTo>
                    <a:pt x="297306" y="416306"/>
                  </a:lnTo>
                  <a:lnTo>
                    <a:pt x="319277" y="430657"/>
                  </a:lnTo>
                  <a:lnTo>
                    <a:pt x="342011" y="444881"/>
                  </a:lnTo>
                  <a:lnTo>
                    <a:pt x="347979" y="448437"/>
                  </a:lnTo>
                  <a:lnTo>
                    <a:pt x="367538" y="415671"/>
                  </a:lnTo>
                  <a:lnTo>
                    <a:pt x="362128" y="412496"/>
                  </a:lnTo>
                  <a:lnTo>
                    <a:pt x="340127" y="398653"/>
                  </a:lnTo>
                  <a:lnTo>
                    <a:pt x="339978" y="398653"/>
                  </a:lnTo>
                  <a:lnTo>
                    <a:pt x="318778" y="384810"/>
                  </a:lnTo>
                  <a:lnTo>
                    <a:pt x="318643" y="384810"/>
                  </a:lnTo>
                  <a:lnTo>
                    <a:pt x="298055" y="370586"/>
                  </a:lnTo>
                  <a:lnTo>
                    <a:pt x="278028" y="356362"/>
                  </a:lnTo>
                  <a:lnTo>
                    <a:pt x="277875" y="356362"/>
                  </a:lnTo>
                  <a:lnTo>
                    <a:pt x="274066" y="353441"/>
                  </a:lnTo>
                  <a:close/>
                </a:path>
                <a:path w="1470025" h="773429">
                  <a:moveTo>
                    <a:pt x="361696" y="412242"/>
                  </a:moveTo>
                  <a:lnTo>
                    <a:pt x="362076" y="412496"/>
                  </a:lnTo>
                  <a:lnTo>
                    <a:pt x="361696" y="412242"/>
                  </a:lnTo>
                  <a:close/>
                </a:path>
                <a:path w="1470025" h="773429">
                  <a:moveTo>
                    <a:pt x="339725" y="398399"/>
                  </a:moveTo>
                  <a:lnTo>
                    <a:pt x="339978" y="398653"/>
                  </a:lnTo>
                  <a:lnTo>
                    <a:pt x="340127" y="398653"/>
                  </a:lnTo>
                  <a:lnTo>
                    <a:pt x="339725" y="398399"/>
                  </a:lnTo>
                  <a:close/>
                </a:path>
                <a:path w="1470025" h="773429">
                  <a:moveTo>
                    <a:pt x="318389" y="384556"/>
                  </a:moveTo>
                  <a:lnTo>
                    <a:pt x="318643" y="384810"/>
                  </a:lnTo>
                  <a:lnTo>
                    <a:pt x="318778" y="384810"/>
                  </a:lnTo>
                  <a:lnTo>
                    <a:pt x="318389" y="384556"/>
                  </a:lnTo>
                  <a:close/>
                </a:path>
                <a:path w="1470025" h="773429">
                  <a:moveTo>
                    <a:pt x="297688" y="370332"/>
                  </a:moveTo>
                  <a:lnTo>
                    <a:pt x="297942" y="370586"/>
                  </a:lnTo>
                  <a:lnTo>
                    <a:pt x="297688" y="370332"/>
                  </a:lnTo>
                  <a:close/>
                </a:path>
                <a:path w="1470025" h="773429">
                  <a:moveTo>
                    <a:pt x="277495" y="355981"/>
                  </a:moveTo>
                  <a:lnTo>
                    <a:pt x="277875" y="356362"/>
                  </a:lnTo>
                  <a:lnTo>
                    <a:pt x="278028" y="356362"/>
                  </a:lnTo>
                  <a:lnTo>
                    <a:pt x="277495" y="355981"/>
                  </a:lnTo>
                  <a:close/>
                </a:path>
                <a:path w="1470025" h="773429">
                  <a:moveTo>
                    <a:pt x="400050" y="434848"/>
                  </a:moveTo>
                  <a:lnTo>
                    <a:pt x="381126" y="467868"/>
                  </a:lnTo>
                  <a:lnTo>
                    <a:pt x="389127" y="472440"/>
                  </a:lnTo>
                  <a:lnTo>
                    <a:pt x="413512" y="485902"/>
                  </a:lnTo>
                  <a:lnTo>
                    <a:pt x="463930" y="511937"/>
                  </a:lnTo>
                  <a:lnTo>
                    <a:pt x="483743" y="521335"/>
                  </a:lnTo>
                  <a:lnTo>
                    <a:pt x="500125" y="486918"/>
                  </a:lnTo>
                  <a:lnTo>
                    <a:pt x="481371" y="478028"/>
                  </a:lnTo>
                  <a:lnTo>
                    <a:pt x="481202" y="478028"/>
                  </a:lnTo>
                  <a:lnTo>
                    <a:pt x="431781" y="452374"/>
                  </a:lnTo>
                  <a:lnTo>
                    <a:pt x="407543" y="439166"/>
                  </a:lnTo>
                  <a:lnTo>
                    <a:pt x="407699" y="439166"/>
                  </a:lnTo>
                  <a:lnTo>
                    <a:pt x="400050" y="434848"/>
                  </a:lnTo>
                  <a:close/>
                </a:path>
                <a:path w="1470025" h="773429">
                  <a:moveTo>
                    <a:pt x="480568" y="477647"/>
                  </a:moveTo>
                  <a:lnTo>
                    <a:pt x="481202" y="478028"/>
                  </a:lnTo>
                  <a:lnTo>
                    <a:pt x="481371" y="478028"/>
                  </a:lnTo>
                  <a:lnTo>
                    <a:pt x="480568" y="477647"/>
                  </a:lnTo>
                  <a:close/>
                </a:path>
                <a:path w="1470025" h="773429">
                  <a:moveTo>
                    <a:pt x="431292" y="452120"/>
                  </a:moveTo>
                  <a:lnTo>
                    <a:pt x="431673" y="452374"/>
                  </a:lnTo>
                  <a:lnTo>
                    <a:pt x="431292" y="452120"/>
                  </a:lnTo>
                  <a:close/>
                </a:path>
                <a:path w="1470025" h="773429">
                  <a:moveTo>
                    <a:pt x="407699" y="439166"/>
                  </a:moveTo>
                  <a:lnTo>
                    <a:pt x="407543" y="439166"/>
                  </a:lnTo>
                  <a:lnTo>
                    <a:pt x="407924" y="439293"/>
                  </a:lnTo>
                  <a:lnTo>
                    <a:pt x="407699" y="439166"/>
                  </a:lnTo>
                  <a:close/>
                </a:path>
                <a:path w="1470025" h="773429">
                  <a:moveTo>
                    <a:pt x="533907" y="503047"/>
                  </a:moveTo>
                  <a:lnTo>
                    <a:pt x="518668" y="537972"/>
                  </a:lnTo>
                  <a:lnTo>
                    <a:pt x="571246" y="560832"/>
                  </a:lnTo>
                  <a:lnTo>
                    <a:pt x="624713" y="582295"/>
                  </a:lnTo>
                  <a:lnTo>
                    <a:pt x="638809" y="546862"/>
                  </a:lnTo>
                  <a:lnTo>
                    <a:pt x="585597" y="525526"/>
                  </a:lnTo>
                  <a:lnTo>
                    <a:pt x="533907" y="503047"/>
                  </a:lnTo>
                  <a:close/>
                </a:path>
                <a:path w="1470025" h="773429">
                  <a:moveTo>
                    <a:pt x="585647" y="525526"/>
                  </a:moveTo>
                  <a:lnTo>
                    <a:pt x="586231" y="525780"/>
                  </a:lnTo>
                  <a:lnTo>
                    <a:pt x="585647" y="525526"/>
                  </a:lnTo>
                  <a:close/>
                </a:path>
                <a:path w="1470025" h="773429">
                  <a:moveTo>
                    <a:pt x="674116" y="559943"/>
                  </a:moveTo>
                  <a:lnTo>
                    <a:pt x="660907" y="595630"/>
                  </a:lnTo>
                  <a:lnTo>
                    <a:pt x="685673" y="604774"/>
                  </a:lnTo>
                  <a:lnTo>
                    <a:pt x="745363" y="624840"/>
                  </a:lnTo>
                  <a:lnTo>
                    <a:pt x="770254" y="632460"/>
                  </a:lnTo>
                  <a:lnTo>
                    <a:pt x="781303" y="596011"/>
                  </a:lnTo>
                  <a:lnTo>
                    <a:pt x="756793" y="588518"/>
                  </a:lnTo>
                  <a:lnTo>
                    <a:pt x="756924" y="588518"/>
                  </a:lnTo>
                  <a:lnTo>
                    <a:pt x="698872" y="568960"/>
                  </a:lnTo>
                  <a:lnTo>
                    <a:pt x="698500" y="568960"/>
                  </a:lnTo>
                  <a:lnTo>
                    <a:pt x="674116" y="559943"/>
                  </a:lnTo>
                  <a:close/>
                </a:path>
                <a:path w="1470025" h="773429">
                  <a:moveTo>
                    <a:pt x="756924" y="588518"/>
                  </a:moveTo>
                  <a:lnTo>
                    <a:pt x="756793" y="588518"/>
                  </a:lnTo>
                  <a:lnTo>
                    <a:pt x="757301" y="588645"/>
                  </a:lnTo>
                  <a:lnTo>
                    <a:pt x="756924" y="588518"/>
                  </a:lnTo>
                  <a:close/>
                </a:path>
                <a:path w="1470025" h="773429">
                  <a:moveTo>
                    <a:pt x="698119" y="568706"/>
                  </a:moveTo>
                  <a:lnTo>
                    <a:pt x="698500" y="568960"/>
                  </a:lnTo>
                  <a:lnTo>
                    <a:pt x="698872" y="568960"/>
                  </a:lnTo>
                  <a:lnTo>
                    <a:pt x="698119" y="568706"/>
                  </a:lnTo>
                  <a:close/>
                </a:path>
                <a:path w="1470025" h="773429">
                  <a:moveTo>
                    <a:pt x="817372" y="606933"/>
                  </a:moveTo>
                  <a:lnTo>
                    <a:pt x="807212" y="643636"/>
                  </a:lnTo>
                  <a:lnTo>
                    <a:pt x="869188" y="660654"/>
                  </a:lnTo>
                  <a:lnTo>
                    <a:pt x="918337" y="672719"/>
                  </a:lnTo>
                  <a:lnTo>
                    <a:pt x="927353" y="635635"/>
                  </a:lnTo>
                  <a:lnTo>
                    <a:pt x="878458" y="623697"/>
                  </a:lnTo>
                  <a:lnTo>
                    <a:pt x="817372" y="606933"/>
                  </a:lnTo>
                  <a:close/>
                </a:path>
                <a:path w="1470025" h="773429">
                  <a:moveTo>
                    <a:pt x="878868" y="623796"/>
                  </a:moveTo>
                  <a:close/>
                </a:path>
                <a:path w="1470025" h="773429">
                  <a:moveTo>
                    <a:pt x="878503" y="623697"/>
                  </a:moveTo>
                  <a:lnTo>
                    <a:pt x="878868" y="623796"/>
                  </a:lnTo>
                  <a:lnTo>
                    <a:pt x="878503" y="623697"/>
                  </a:lnTo>
                  <a:close/>
                </a:path>
                <a:path w="1470025" h="773429">
                  <a:moveTo>
                    <a:pt x="964056" y="644017"/>
                  </a:moveTo>
                  <a:lnTo>
                    <a:pt x="955928" y="681228"/>
                  </a:lnTo>
                  <a:lnTo>
                    <a:pt x="997584" y="690372"/>
                  </a:lnTo>
                  <a:lnTo>
                    <a:pt x="1063244" y="702691"/>
                  </a:lnTo>
                  <a:lnTo>
                    <a:pt x="1069086" y="703707"/>
                  </a:lnTo>
                  <a:lnTo>
                    <a:pt x="1075054" y="665988"/>
                  </a:lnTo>
                  <a:lnTo>
                    <a:pt x="1070265" y="665226"/>
                  </a:lnTo>
                  <a:lnTo>
                    <a:pt x="1070102" y="665226"/>
                  </a:lnTo>
                  <a:lnTo>
                    <a:pt x="1005622" y="653034"/>
                  </a:lnTo>
                  <a:lnTo>
                    <a:pt x="1005458" y="653034"/>
                  </a:lnTo>
                  <a:lnTo>
                    <a:pt x="964056" y="644017"/>
                  </a:lnTo>
                  <a:close/>
                </a:path>
                <a:path w="1470025" h="773429">
                  <a:moveTo>
                    <a:pt x="1069467" y="665099"/>
                  </a:moveTo>
                  <a:lnTo>
                    <a:pt x="1070102" y="665226"/>
                  </a:lnTo>
                  <a:lnTo>
                    <a:pt x="1070265" y="665226"/>
                  </a:lnTo>
                  <a:lnTo>
                    <a:pt x="1069467" y="665099"/>
                  </a:lnTo>
                  <a:close/>
                </a:path>
                <a:path w="1470025" h="773429">
                  <a:moveTo>
                    <a:pt x="1004951" y="652907"/>
                  </a:moveTo>
                  <a:lnTo>
                    <a:pt x="1005458" y="653034"/>
                  </a:lnTo>
                  <a:lnTo>
                    <a:pt x="1005622" y="653034"/>
                  </a:lnTo>
                  <a:lnTo>
                    <a:pt x="1004951" y="652907"/>
                  </a:lnTo>
                  <a:close/>
                </a:path>
                <a:path w="1470025" h="773429">
                  <a:moveTo>
                    <a:pt x="1112774" y="672084"/>
                  </a:moveTo>
                  <a:lnTo>
                    <a:pt x="1106677" y="709676"/>
                  </a:lnTo>
                  <a:lnTo>
                    <a:pt x="1129792" y="713359"/>
                  </a:lnTo>
                  <a:lnTo>
                    <a:pt x="1196975" y="722249"/>
                  </a:lnTo>
                  <a:lnTo>
                    <a:pt x="1221104" y="724662"/>
                  </a:lnTo>
                  <a:lnTo>
                    <a:pt x="1225042" y="686816"/>
                  </a:lnTo>
                  <a:lnTo>
                    <a:pt x="1201166" y="684403"/>
                  </a:lnTo>
                  <a:lnTo>
                    <a:pt x="1201674" y="684403"/>
                  </a:lnTo>
                  <a:lnTo>
                    <a:pt x="1135965" y="675767"/>
                  </a:lnTo>
                  <a:lnTo>
                    <a:pt x="1135506" y="675767"/>
                  </a:lnTo>
                  <a:lnTo>
                    <a:pt x="1112774" y="672084"/>
                  </a:lnTo>
                  <a:close/>
                </a:path>
                <a:path w="1470025" h="773429">
                  <a:moveTo>
                    <a:pt x="1134999" y="675640"/>
                  </a:moveTo>
                  <a:lnTo>
                    <a:pt x="1135506" y="675767"/>
                  </a:lnTo>
                  <a:lnTo>
                    <a:pt x="1135965" y="675767"/>
                  </a:lnTo>
                  <a:lnTo>
                    <a:pt x="1134999" y="675640"/>
                  </a:lnTo>
                  <a:close/>
                </a:path>
                <a:path w="1470025" h="773429">
                  <a:moveTo>
                    <a:pt x="1356995" y="659130"/>
                  </a:moveTo>
                  <a:lnTo>
                    <a:pt x="1355984" y="697019"/>
                  </a:lnTo>
                  <a:lnTo>
                    <a:pt x="1375155" y="697738"/>
                  </a:lnTo>
                  <a:lnTo>
                    <a:pt x="1373758" y="735838"/>
                  </a:lnTo>
                  <a:lnTo>
                    <a:pt x="1354949" y="735838"/>
                  </a:lnTo>
                  <a:lnTo>
                    <a:pt x="1353947" y="773430"/>
                  </a:lnTo>
                  <a:lnTo>
                    <a:pt x="1434337" y="735838"/>
                  </a:lnTo>
                  <a:lnTo>
                    <a:pt x="1373758" y="735838"/>
                  </a:lnTo>
                  <a:lnTo>
                    <a:pt x="1354968" y="735137"/>
                  </a:lnTo>
                  <a:lnTo>
                    <a:pt x="1435834" y="735137"/>
                  </a:lnTo>
                  <a:lnTo>
                    <a:pt x="1469644" y="719328"/>
                  </a:lnTo>
                  <a:lnTo>
                    <a:pt x="1356995" y="659130"/>
                  </a:lnTo>
                  <a:close/>
                </a:path>
                <a:path w="1470025" h="773429">
                  <a:moveTo>
                    <a:pt x="1355984" y="697019"/>
                  </a:moveTo>
                  <a:lnTo>
                    <a:pt x="1354968" y="735137"/>
                  </a:lnTo>
                  <a:lnTo>
                    <a:pt x="1373758" y="735838"/>
                  </a:lnTo>
                  <a:lnTo>
                    <a:pt x="1375155" y="697738"/>
                  </a:lnTo>
                  <a:lnTo>
                    <a:pt x="1355984" y="697019"/>
                  </a:lnTo>
                  <a:close/>
                </a:path>
                <a:path w="1470025" h="773429">
                  <a:moveTo>
                    <a:pt x="1262888" y="690753"/>
                  </a:moveTo>
                  <a:lnTo>
                    <a:pt x="1258951" y="728599"/>
                  </a:lnTo>
                  <a:lnTo>
                    <a:pt x="1264666" y="729234"/>
                  </a:lnTo>
                  <a:lnTo>
                    <a:pt x="1332865" y="734314"/>
                  </a:lnTo>
                  <a:lnTo>
                    <a:pt x="1354968" y="735137"/>
                  </a:lnTo>
                  <a:lnTo>
                    <a:pt x="1355984" y="697019"/>
                  </a:lnTo>
                  <a:lnTo>
                    <a:pt x="1337902" y="696341"/>
                  </a:lnTo>
                  <a:lnTo>
                    <a:pt x="1335277" y="696341"/>
                  </a:lnTo>
                  <a:lnTo>
                    <a:pt x="1267714" y="691261"/>
                  </a:lnTo>
                  <a:lnTo>
                    <a:pt x="1268349" y="691261"/>
                  </a:lnTo>
                  <a:lnTo>
                    <a:pt x="1262888" y="690753"/>
                  </a:lnTo>
                  <a:close/>
                </a:path>
                <a:path w="1470025" h="773429">
                  <a:moveTo>
                    <a:pt x="1334516" y="696214"/>
                  </a:moveTo>
                  <a:lnTo>
                    <a:pt x="1335277" y="696341"/>
                  </a:lnTo>
                  <a:lnTo>
                    <a:pt x="1337902" y="696341"/>
                  </a:lnTo>
                  <a:lnTo>
                    <a:pt x="1334516" y="696214"/>
                  </a:lnTo>
                  <a:close/>
                </a:path>
              </a:pathLst>
            </a:custGeom>
            <a:solidFill>
              <a:srgbClr val="FF04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9041BAB7-EAA3-4987-ADA9-91052E93D120}"/>
                </a:ext>
              </a:extLst>
            </p:cNvPr>
            <p:cNvSpPr/>
            <p:nvPr/>
          </p:nvSpPr>
          <p:spPr>
            <a:xfrm>
              <a:off x="9182141" y="3162300"/>
              <a:ext cx="1055168" cy="103562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445" algn="ctr">
                <a:spcBef>
                  <a:spcPts val="1420"/>
                </a:spcBef>
                <a:defRPr/>
              </a:pPr>
              <a:endParaRPr lang="ko-KR" altLang="en-US" sz="3200" dirty="0">
                <a:latin typeface="Cambria Math"/>
                <a:cs typeface="Cambria Math"/>
              </a:endParaRPr>
            </a:p>
          </p:txBody>
        </p:sp>
        <p:sp>
          <p:nvSpPr>
            <p:cNvPr id="154" name="object 26">
              <a:extLst>
                <a:ext uri="{FF2B5EF4-FFF2-40B4-BE49-F238E27FC236}">
                  <a16:creationId xmlns:a16="http://schemas.microsoft.com/office/drawing/2014/main" id="{9A202960-370C-4DC9-8D96-6D4947557F8E}"/>
                </a:ext>
              </a:extLst>
            </p:cNvPr>
            <p:cNvSpPr/>
            <p:nvPr/>
          </p:nvSpPr>
          <p:spPr>
            <a:xfrm>
              <a:off x="12288809" y="4732235"/>
              <a:ext cx="161395" cy="459977"/>
            </a:xfrm>
            <a:custGeom>
              <a:avLst/>
              <a:gdLst/>
              <a:ahLst/>
              <a:cxnLst/>
              <a:rect l="l" t="t" r="r" b="b"/>
              <a:pathLst>
                <a:path w="114300" h="325754">
                  <a:moveTo>
                    <a:pt x="76200" y="95249"/>
                  </a:moveTo>
                  <a:lnTo>
                    <a:pt x="38100" y="95249"/>
                  </a:lnTo>
                  <a:lnTo>
                    <a:pt x="38100" y="325246"/>
                  </a:lnTo>
                  <a:lnTo>
                    <a:pt x="76200" y="325246"/>
                  </a:lnTo>
                  <a:lnTo>
                    <a:pt x="76200" y="95249"/>
                  </a:lnTo>
                  <a:close/>
                </a:path>
                <a:path w="114300" h="325754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325754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26">
              <a:extLst>
                <a:ext uri="{FF2B5EF4-FFF2-40B4-BE49-F238E27FC236}">
                  <a16:creationId xmlns:a16="http://schemas.microsoft.com/office/drawing/2014/main" id="{842F4F44-6EE0-4C09-B184-0D14D5229BDD}"/>
                </a:ext>
              </a:extLst>
            </p:cNvPr>
            <p:cNvSpPr/>
            <p:nvPr/>
          </p:nvSpPr>
          <p:spPr>
            <a:xfrm>
              <a:off x="12325990" y="5813287"/>
              <a:ext cx="161395" cy="459977"/>
            </a:xfrm>
            <a:custGeom>
              <a:avLst/>
              <a:gdLst/>
              <a:ahLst/>
              <a:cxnLst/>
              <a:rect l="l" t="t" r="r" b="b"/>
              <a:pathLst>
                <a:path w="114300" h="325754">
                  <a:moveTo>
                    <a:pt x="76200" y="95249"/>
                  </a:moveTo>
                  <a:lnTo>
                    <a:pt x="38100" y="95249"/>
                  </a:lnTo>
                  <a:lnTo>
                    <a:pt x="38100" y="325246"/>
                  </a:lnTo>
                  <a:lnTo>
                    <a:pt x="76200" y="325246"/>
                  </a:lnTo>
                  <a:lnTo>
                    <a:pt x="76200" y="95249"/>
                  </a:lnTo>
                  <a:close/>
                </a:path>
                <a:path w="114300" h="325754">
                  <a:moveTo>
                    <a:pt x="57150" y="0"/>
                  </a:moveTo>
                  <a:lnTo>
                    <a:pt x="0" y="114299"/>
                  </a:lnTo>
                  <a:lnTo>
                    <a:pt x="38100" y="114299"/>
                  </a:lnTo>
                  <a:lnTo>
                    <a:pt x="38100" y="95249"/>
                  </a:lnTo>
                  <a:lnTo>
                    <a:pt x="104775" y="95249"/>
                  </a:lnTo>
                  <a:lnTo>
                    <a:pt x="57150" y="0"/>
                  </a:lnTo>
                  <a:close/>
                </a:path>
                <a:path w="114300" h="325754">
                  <a:moveTo>
                    <a:pt x="104775" y="95249"/>
                  </a:moveTo>
                  <a:lnTo>
                    <a:pt x="76200" y="95249"/>
                  </a:lnTo>
                  <a:lnTo>
                    <a:pt x="76200" y="114299"/>
                  </a:lnTo>
                  <a:lnTo>
                    <a:pt x="114300" y="114299"/>
                  </a:lnTo>
                  <a:lnTo>
                    <a:pt x="104775" y="9524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61">
              <a:extLst>
                <a:ext uri="{FF2B5EF4-FFF2-40B4-BE49-F238E27FC236}">
                  <a16:creationId xmlns:a16="http://schemas.microsoft.com/office/drawing/2014/main" id="{8D182577-17DE-45AB-AB5B-1A0CA223B8A2}"/>
                </a:ext>
              </a:extLst>
            </p:cNvPr>
            <p:cNvSpPr/>
            <p:nvPr/>
          </p:nvSpPr>
          <p:spPr>
            <a:xfrm>
              <a:off x="10315938" y="5448300"/>
              <a:ext cx="1499605" cy="160653"/>
            </a:xfrm>
            <a:custGeom>
              <a:avLst/>
              <a:gdLst/>
              <a:ahLst/>
              <a:cxnLst/>
              <a:rect l="l" t="t" r="r" b="b"/>
              <a:pathLst>
                <a:path w="1131570" h="114300">
                  <a:moveTo>
                    <a:pt x="1093302" y="37972"/>
                  </a:moveTo>
                  <a:lnTo>
                    <a:pt x="1035938" y="37972"/>
                  </a:lnTo>
                  <a:lnTo>
                    <a:pt x="1036065" y="76072"/>
                  </a:lnTo>
                  <a:lnTo>
                    <a:pt x="1017015" y="76131"/>
                  </a:lnTo>
                  <a:lnTo>
                    <a:pt x="1017142" y="114299"/>
                  </a:lnTo>
                  <a:lnTo>
                    <a:pt x="1131188" y="56768"/>
                  </a:lnTo>
                  <a:lnTo>
                    <a:pt x="1093302" y="37972"/>
                  </a:lnTo>
                  <a:close/>
                </a:path>
                <a:path w="1131570" h="114300">
                  <a:moveTo>
                    <a:pt x="1016888" y="38031"/>
                  </a:moveTo>
                  <a:lnTo>
                    <a:pt x="0" y="41147"/>
                  </a:lnTo>
                  <a:lnTo>
                    <a:pt x="0" y="79247"/>
                  </a:lnTo>
                  <a:lnTo>
                    <a:pt x="1017015" y="76131"/>
                  </a:lnTo>
                  <a:lnTo>
                    <a:pt x="1016888" y="38031"/>
                  </a:lnTo>
                  <a:close/>
                </a:path>
                <a:path w="1131570" h="114300">
                  <a:moveTo>
                    <a:pt x="1035938" y="37972"/>
                  </a:moveTo>
                  <a:lnTo>
                    <a:pt x="1016888" y="38031"/>
                  </a:lnTo>
                  <a:lnTo>
                    <a:pt x="1017015" y="76131"/>
                  </a:lnTo>
                  <a:lnTo>
                    <a:pt x="1036065" y="76072"/>
                  </a:lnTo>
                  <a:lnTo>
                    <a:pt x="1035938" y="37972"/>
                  </a:lnTo>
                  <a:close/>
                </a:path>
                <a:path w="1131570" h="114300">
                  <a:moveTo>
                    <a:pt x="1016761" y="0"/>
                  </a:moveTo>
                  <a:lnTo>
                    <a:pt x="1016888" y="38031"/>
                  </a:lnTo>
                  <a:lnTo>
                    <a:pt x="1093302" y="37972"/>
                  </a:lnTo>
                  <a:lnTo>
                    <a:pt x="101676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33EB080-52CF-4F81-9203-8E4B9997E903}"/>
                </a:ext>
              </a:extLst>
            </p:cNvPr>
            <p:cNvSpPr txBox="1"/>
            <p:nvPr/>
          </p:nvSpPr>
          <p:spPr>
            <a:xfrm>
              <a:off x="9248020" y="3377804"/>
              <a:ext cx="81038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0891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cs typeface="Cambria Math"/>
                </a:rPr>
                <a:t>𝑤</a:t>
              </a:r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96A91BAC-9E5E-441C-929A-3A0685833EA1}"/>
              </a:ext>
            </a:extLst>
          </p:cNvPr>
          <p:cNvSpPr txBox="1"/>
          <p:nvPr/>
        </p:nvSpPr>
        <p:spPr>
          <a:xfrm>
            <a:off x="4183461" y="3199408"/>
            <a:ext cx="5318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C0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인코더의 모든 출력을 참고</a:t>
            </a:r>
          </a:p>
        </p:txBody>
      </p:sp>
    </p:spTree>
    <p:extLst>
      <p:ext uri="{BB962C8B-B14F-4D97-AF65-F5344CB8AC3E}">
        <p14:creationId xmlns:p14="http://schemas.microsoft.com/office/powerpoint/2010/main" val="349201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BB8E41-EDBD-4822-9444-12489D1F73C5}"/>
              </a:ext>
            </a:extLst>
          </p:cNvPr>
          <p:cNvSpPr/>
          <p:nvPr/>
        </p:nvSpPr>
        <p:spPr>
          <a:xfrm>
            <a:off x="1981201" y="5348526"/>
            <a:ext cx="2285998" cy="861774"/>
          </a:xfrm>
          <a:prstGeom prst="rect">
            <a:avLst/>
          </a:prstGeom>
          <a:solidFill>
            <a:srgbClr val="FF7C8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937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Attention – Query, Key, Value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E3B814-A1F5-429B-8604-4FB682E39C01}"/>
              </a:ext>
            </a:extLst>
          </p:cNvPr>
          <p:cNvSpPr/>
          <p:nvPr/>
        </p:nvSpPr>
        <p:spPr>
          <a:xfrm>
            <a:off x="6056982" y="5272326"/>
            <a:ext cx="880877" cy="861774"/>
          </a:xfrm>
          <a:prstGeom prst="rect">
            <a:avLst/>
          </a:prstGeom>
          <a:solidFill>
            <a:srgbClr val="6699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96FA25-D8F2-44CB-8688-CAEE3F096881}"/>
              </a:ext>
            </a:extLst>
          </p:cNvPr>
          <p:cNvSpPr/>
          <p:nvPr/>
        </p:nvSpPr>
        <p:spPr>
          <a:xfrm>
            <a:off x="5259631" y="5282965"/>
            <a:ext cx="685801" cy="861774"/>
          </a:xfrm>
          <a:prstGeom prst="rect">
            <a:avLst/>
          </a:prstGeom>
          <a:solidFill>
            <a:srgbClr val="FFCC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E9256-0A07-42D8-8C7B-E4A7FB1A6A86}"/>
              </a:ext>
            </a:extLst>
          </p:cNvPr>
          <p:cNvSpPr txBox="1"/>
          <p:nvPr/>
        </p:nvSpPr>
        <p:spPr>
          <a:xfrm>
            <a:off x="2012372" y="5306539"/>
            <a:ext cx="14523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rial Black" panose="020B0A04020102020204" pitchFamily="34" charset="0"/>
              </a:rPr>
              <a:t>Query : { ‘I’:10 , ‘am’:7 , ‘a’:2, ‘teacher’:1 } </a:t>
            </a:r>
            <a:endParaRPr lang="ko-KR" altLang="en-US" sz="50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A5C0E-E3BB-44BF-8D82-10761A61EBF1}"/>
              </a:ext>
            </a:extLst>
          </p:cNvPr>
          <p:cNvSpPr txBox="1"/>
          <p:nvPr/>
        </p:nvSpPr>
        <p:spPr>
          <a:xfrm>
            <a:off x="6934200" y="3292614"/>
            <a:ext cx="1787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Arial Black" panose="020B0A04020102020204" pitchFamily="34" charset="0"/>
                <a:ea typeface="SB 어그로 Bold" panose="02020603020101020101" pitchFamily="18" charset="-127"/>
              </a:rPr>
              <a:t>Key :</a:t>
            </a:r>
            <a:endParaRPr lang="ko-KR" altLang="en-US" sz="4000" dirty="0">
              <a:latin typeface="Arial Black" panose="020B0A04020102020204" pitchFamily="34" charset="0"/>
              <a:ea typeface="SB 어그로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43FAEE-B9AA-422D-9D93-18D17B15AE7F}"/>
              </a:ext>
            </a:extLst>
          </p:cNvPr>
          <p:cNvSpPr txBox="1"/>
          <p:nvPr/>
        </p:nvSpPr>
        <p:spPr>
          <a:xfrm>
            <a:off x="1676400" y="6420325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물어보는 주체</a:t>
            </a:r>
            <a:endParaRPr lang="en-US" altLang="ko-KR" sz="30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 algn="ctr"/>
            <a:r>
              <a:rPr lang="en-US" altLang="ko-KR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‘ I '</a:t>
            </a:r>
            <a:endParaRPr lang="ko-KR" altLang="en-US" sz="30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DBF9EE-1E8D-428F-860D-CAD3BC42AC22}"/>
              </a:ext>
            </a:extLst>
          </p:cNvPr>
          <p:cNvSpPr txBox="1"/>
          <p:nvPr/>
        </p:nvSpPr>
        <p:spPr>
          <a:xfrm>
            <a:off x="8375468" y="3223395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물어보는 대상</a:t>
            </a:r>
            <a:endParaRPr lang="en-US" altLang="ko-KR" sz="30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 algn="ctr"/>
            <a:r>
              <a:rPr lang="en-US" altLang="ko-KR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‘I am a teacher’ </a:t>
            </a:r>
            <a:endParaRPr lang="ko-KR" altLang="en-US" sz="30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BCBAB6-E295-49C5-ADD9-ED8317BB0EF7}"/>
              </a:ext>
            </a:extLst>
          </p:cNvPr>
          <p:cNvSpPr txBox="1"/>
          <p:nvPr/>
        </p:nvSpPr>
        <p:spPr>
          <a:xfrm>
            <a:off x="9784772" y="7480637"/>
            <a:ext cx="5074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한 단어가 다른 단어들과</a:t>
            </a:r>
            <a:endParaRPr lang="en-US" altLang="ko-KR" sz="30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 algn="ctr"/>
            <a:r>
              <a:rPr lang="ko-KR" altLang="en-US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얼마나 강한 연관성이 있는가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780F7A-E4E6-4D81-BA49-6005D81A1371}"/>
              </a:ext>
            </a:extLst>
          </p:cNvPr>
          <p:cNvCxnSpPr>
            <a:cxnSpLocks/>
          </p:cNvCxnSpPr>
          <p:nvPr/>
        </p:nvCxnSpPr>
        <p:spPr>
          <a:xfrm>
            <a:off x="5638801" y="4305300"/>
            <a:ext cx="0" cy="100123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6A32374-9A2D-4F2D-B084-902A09A21B9A}"/>
              </a:ext>
            </a:extLst>
          </p:cNvPr>
          <p:cNvCxnSpPr>
            <a:cxnSpLocks/>
          </p:cNvCxnSpPr>
          <p:nvPr/>
        </p:nvCxnSpPr>
        <p:spPr>
          <a:xfrm>
            <a:off x="8305800" y="4305300"/>
            <a:ext cx="0" cy="100123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4BB1981-AEC3-4282-8DDC-34451AAC2612}"/>
              </a:ext>
            </a:extLst>
          </p:cNvPr>
          <p:cNvCxnSpPr>
            <a:cxnSpLocks/>
          </p:cNvCxnSpPr>
          <p:nvPr/>
        </p:nvCxnSpPr>
        <p:spPr>
          <a:xfrm>
            <a:off x="10668000" y="4305300"/>
            <a:ext cx="0" cy="100123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051E97-DD8E-4A4A-8932-3A54065E52B9}"/>
              </a:ext>
            </a:extLst>
          </p:cNvPr>
          <p:cNvCxnSpPr>
            <a:cxnSpLocks/>
          </p:cNvCxnSpPr>
          <p:nvPr/>
        </p:nvCxnSpPr>
        <p:spPr>
          <a:xfrm>
            <a:off x="5638800" y="4305300"/>
            <a:ext cx="784859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DDD8AA8-400B-45BE-92AB-C844516CEBB0}"/>
              </a:ext>
            </a:extLst>
          </p:cNvPr>
          <p:cNvSpPr txBox="1"/>
          <p:nvPr/>
        </p:nvSpPr>
        <p:spPr>
          <a:xfrm>
            <a:off x="7696200" y="7546879"/>
            <a:ext cx="201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  <a:ea typeface="SB 어그로 Bold" panose="02020603020101020101" pitchFamily="18" charset="-127"/>
              </a:rPr>
              <a:t>Value : </a:t>
            </a:r>
            <a:endParaRPr lang="ko-KR" altLang="en-US" sz="40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4CD4552-B790-4DE2-8D74-30D0C1C541C8}"/>
              </a:ext>
            </a:extLst>
          </p:cNvPr>
          <p:cNvCxnSpPr>
            <a:cxnSpLocks/>
          </p:cNvCxnSpPr>
          <p:nvPr/>
        </p:nvCxnSpPr>
        <p:spPr>
          <a:xfrm>
            <a:off x="6477001" y="6168313"/>
            <a:ext cx="0" cy="111942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0EE952E-0F4E-42A9-B027-31FD99091EC9}"/>
              </a:ext>
            </a:extLst>
          </p:cNvPr>
          <p:cNvCxnSpPr>
            <a:cxnSpLocks/>
          </p:cNvCxnSpPr>
          <p:nvPr/>
        </p:nvCxnSpPr>
        <p:spPr>
          <a:xfrm>
            <a:off x="9372600" y="6168313"/>
            <a:ext cx="0" cy="11037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C168C4F-D868-45D5-B88C-0BECFD933C94}"/>
              </a:ext>
            </a:extLst>
          </p:cNvPr>
          <p:cNvCxnSpPr>
            <a:cxnSpLocks/>
          </p:cNvCxnSpPr>
          <p:nvPr/>
        </p:nvCxnSpPr>
        <p:spPr>
          <a:xfrm>
            <a:off x="11430000" y="6144739"/>
            <a:ext cx="0" cy="114300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426AAB3-4A59-4D5C-B4F6-304520DCF73A}"/>
              </a:ext>
            </a:extLst>
          </p:cNvPr>
          <p:cNvCxnSpPr>
            <a:cxnSpLocks/>
          </p:cNvCxnSpPr>
          <p:nvPr/>
        </p:nvCxnSpPr>
        <p:spPr>
          <a:xfrm>
            <a:off x="6477001" y="7287739"/>
            <a:ext cx="9067799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F93BB82-EEBA-4C5F-BEBF-4C7D6227FB89}"/>
              </a:ext>
            </a:extLst>
          </p:cNvPr>
          <p:cNvCxnSpPr>
            <a:cxnSpLocks/>
          </p:cNvCxnSpPr>
          <p:nvPr/>
        </p:nvCxnSpPr>
        <p:spPr>
          <a:xfrm>
            <a:off x="13487400" y="4305300"/>
            <a:ext cx="0" cy="100123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5C75BF-6755-490D-B815-6357B05961AD}"/>
              </a:ext>
            </a:extLst>
          </p:cNvPr>
          <p:cNvCxnSpPr>
            <a:cxnSpLocks/>
          </p:cNvCxnSpPr>
          <p:nvPr/>
        </p:nvCxnSpPr>
        <p:spPr>
          <a:xfrm>
            <a:off x="15544800" y="6134100"/>
            <a:ext cx="0" cy="114300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02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Attention - Architecture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9DB9EBE-442A-4F67-9735-711498D489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2705100"/>
            <a:ext cx="3200400" cy="65532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0D80D9-F4F2-47F0-BB7E-21795EA23FB8}"/>
              </a:ext>
            </a:extLst>
          </p:cNvPr>
          <p:cNvCxnSpPr/>
          <p:nvPr/>
        </p:nvCxnSpPr>
        <p:spPr>
          <a:xfrm>
            <a:off x="5867400" y="7886700"/>
            <a:ext cx="167640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1B5985-0FB6-4F83-AEA0-B55D2D97483D}"/>
                  </a:ext>
                </a:extLst>
              </p:cNvPr>
              <p:cNvSpPr txBox="1"/>
              <p:nvPr/>
            </p:nvSpPr>
            <p:spPr>
              <a:xfrm>
                <a:off x="8305800" y="7505700"/>
                <a:ext cx="1447800" cy="718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1" i="1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US" altLang="ko-KR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4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ko-KR" sz="4000" b="1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 </a:t>
                </a:r>
                <a:r>
                  <a:rPr lang="ko-KR" altLang="en-US" sz="4000" b="1" dirty="0"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1B5985-0FB6-4F83-AEA0-B55D2D974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7505700"/>
                <a:ext cx="1447800" cy="718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82C3A5-A288-4E02-A9AF-A11974A4CE8F}"/>
              </a:ext>
            </a:extLst>
          </p:cNvPr>
          <p:cNvCxnSpPr/>
          <p:nvPr/>
        </p:nvCxnSpPr>
        <p:spPr>
          <a:xfrm>
            <a:off x="5867400" y="6819900"/>
            <a:ext cx="167640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7BC764B-42CC-4EBB-880C-E83953B68640}"/>
              </a:ext>
            </a:extLst>
          </p:cNvPr>
          <p:cNvCxnSpPr/>
          <p:nvPr/>
        </p:nvCxnSpPr>
        <p:spPr>
          <a:xfrm>
            <a:off x="5867400" y="4610100"/>
            <a:ext cx="167640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EC9461F-F4CD-4C95-8641-9FF36DAA192B}"/>
              </a:ext>
            </a:extLst>
          </p:cNvPr>
          <p:cNvCxnSpPr/>
          <p:nvPr/>
        </p:nvCxnSpPr>
        <p:spPr>
          <a:xfrm>
            <a:off x="5825836" y="3543300"/>
            <a:ext cx="167640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C6E119-E73A-4D48-BF4C-0AA5AFFD612D}"/>
                  </a:ext>
                </a:extLst>
              </p:cNvPr>
              <p:cNvSpPr txBox="1"/>
              <p:nvPr/>
            </p:nvSpPr>
            <p:spPr>
              <a:xfrm>
                <a:off x="7848600" y="6366434"/>
                <a:ext cx="3200400" cy="8377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1">
                          <a:latin typeface="Cambria Math" panose="02040503050406030204" pitchFamily="18" charset="0"/>
                        </a:rPr>
                        <m:t>𝐐</m:t>
                      </m:r>
                      <m:sSup>
                        <m:sSupPr>
                          <m:ctrlPr>
                            <a:rPr lang="en-US" altLang="ko-KR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1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p>
                          <m:r>
                            <a:rPr lang="en-US" altLang="ko-KR" sz="4000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altLang="ko-KR" sz="4000" b="1" i="1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1" i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b>
                              <m:r>
                                <a:rPr lang="en-US" altLang="ko-KR" sz="4000" b="1" i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C6E119-E73A-4D48-BF4C-0AA5AFFD6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6366434"/>
                <a:ext cx="3200400" cy="837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2FED2A-5CE4-40C2-B6EB-2ADF908EDD81}"/>
                  </a:ext>
                </a:extLst>
              </p:cNvPr>
              <p:cNvSpPr txBox="1"/>
              <p:nvPr/>
            </p:nvSpPr>
            <p:spPr>
              <a:xfrm>
                <a:off x="8160324" y="4191203"/>
                <a:ext cx="4565076" cy="8377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4000" b="1" i="1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altLang="ko-KR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4000" b="1">
                          <a:latin typeface="Cambria Math" panose="02040503050406030204" pitchFamily="18" charset="0"/>
                        </a:rPr>
                        <m:t>𝐐</m:t>
                      </m:r>
                      <m:sSup>
                        <m:sSupPr>
                          <m:ctrlPr>
                            <a:rPr lang="en-US" altLang="ko-KR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1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p>
                          <m:r>
                            <a:rPr lang="en-US" altLang="ko-KR" sz="4000" b="1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en-US" altLang="ko-KR" sz="4000" b="1" i="1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altLang="ko-KR" sz="40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1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b>
                              <m:r>
                                <a:rPr lang="en-US" altLang="ko-KR" sz="40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e>
                      </m:rad>
                      <m:r>
                        <a:rPr lang="en-US" altLang="ko-KR" sz="4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2FED2A-5CE4-40C2-B6EB-2ADF908ED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324" y="4191203"/>
                <a:ext cx="4565076" cy="837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C609D6-F2CE-47A1-8879-8DFCA3877434}"/>
                  </a:ext>
                </a:extLst>
              </p:cNvPr>
              <p:cNvSpPr txBox="1"/>
              <p:nvPr/>
            </p:nvSpPr>
            <p:spPr>
              <a:xfrm>
                <a:off x="8153400" y="2933700"/>
                <a:ext cx="6186055" cy="842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4000" b="1" i="1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000" b="1">
                              <a:latin typeface="Cambria Math" panose="02040503050406030204" pitchFamily="18" charset="0"/>
                            </a:rPr>
                            <m:t>𝐐</m:t>
                          </m:r>
                          <m:sSup>
                            <m:sSupPr>
                              <m:ctrlPr>
                                <a:rPr lang="en-US" altLang="ko-KR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b="1"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p>
                              <m:r>
                                <a:rPr lang="en-US" altLang="ko-KR" sz="4000" b="1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altLang="ko-KR" sz="4000" b="1" i="1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altLang="ko-KR" sz="40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b>
                                  <m:r>
                                    <a:rPr lang="en-US" altLang="ko-KR" sz="4000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sub>
                              </m:sSub>
                            </m:e>
                          </m:rad>
                        </m:e>
                      </m:d>
                      <m:r>
                        <a:rPr lang="en-US" altLang="ko-KR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ko-KR" sz="4000" b="1" i="1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ko-KR" altLang="en-US" sz="4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C609D6-F2CE-47A1-8879-8DFCA3877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2933700"/>
                <a:ext cx="6186055" cy="842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CF90144-F764-4534-9A17-3AEE00789635}"/>
              </a:ext>
            </a:extLst>
          </p:cNvPr>
          <p:cNvSpPr txBox="1"/>
          <p:nvPr/>
        </p:nvSpPr>
        <p:spPr>
          <a:xfrm>
            <a:off x="11049000" y="6503721"/>
            <a:ext cx="541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Gradient Vanishing </a:t>
            </a:r>
            <a:r>
              <a:rPr lang="ko-KR" altLang="en-US" sz="30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↓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FECDE8-C7EF-4314-A3E5-A4AE56C5F4CB}"/>
              </a:ext>
            </a:extLst>
          </p:cNvPr>
          <p:cNvSpPr txBox="1"/>
          <p:nvPr/>
        </p:nvSpPr>
        <p:spPr>
          <a:xfrm>
            <a:off x="13754100" y="3141702"/>
            <a:ext cx="2400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 Attention</a:t>
            </a:r>
            <a:endParaRPr lang="ko-KR" altLang="en-US" sz="30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1A1F69-725D-4E5A-86DC-122D16BEB216}"/>
              </a:ext>
            </a:extLst>
          </p:cNvPr>
          <p:cNvSpPr/>
          <p:nvPr/>
        </p:nvSpPr>
        <p:spPr>
          <a:xfrm>
            <a:off x="14180127" y="3009900"/>
            <a:ext cx="1974273" cy="871998"/>
          </a:xfrm>
          <a:prstGeom prst="rect">
            <a:avLst/>
          </a:prstGeom>
          <a:solidFill>
            <a:srgbClr val="FFC000">
              <a:alpha val="25098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69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D1550A0-8D82-431B-B2C1-D842BCD7B375}"/>
              </a:ext>
            </a:extLst>
          </p:cNvPr>
          <p:cNvGrpSpPr/>
          <p:nvPr/>
        </p:nvGrpSpPr>
        <p:grpSpPr>
          <a:xfrm>
            <a:off x="423389" y="2400300"/>
            <a:ext cx="15273811" cy="6846136"/>
            <a:chOff x="423389" y="2400300"/>
            <a:chExt cx="15273811" cy="684613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59F4140-2ED1-462A-BD79-4B5FD2F6A082}"/>
                </a:ext>
              </a:extLst>
            </p:cNvPr>
            <p:cNvGrpSpPr/>
            <p:nvPr/>
          </p:nvGrpSpPr>
          <p:grpSpPr>
            <a:xfrm>
              <a:off x="1905000" y="2400300"/>
              <a:ext cx="13792200" cy="6846136"/>
              <a:chOff x="1905000" y="2400300"/>
              <a:chExt cx="13792200" cy="684613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0E84D35-6865-4053-8199-6106A910C410}"/>
                  </a:ext>
                </a:extLst>
              </p:cNvPr>
              <p:cNvGrpSpPr/>
              <p:nvPr/>
            </p:nvGrpSpPr>
            <p:grpSpPr>
              <a:xfrm>
                <a:off x="1905000" y="2400300"/>
                <a:ext cx="13792200" cy="6846136"/>
                <a:chOff x="838200" y="2324100"/>
                <a:chExt cx="12851542" cy="6281563"/>
              </a:xfrm>
            </p:grpSpPr>
            <p:sp>
              <p:nvSpPr>
                <p:cNvPr id="9" name="object 53">
                  <a:extLst>
                    <a:ext uri="{FF2B5EF4-FFF2-40B4-BE49-F238E27FC236}">
                      <a16:creationId xmlns:a16="http://schemas.microsoft.com/office/drawing/2014/main" id="{739DD38D-CBB1-4A9C-8480-13E04A99A707}"/>
                    </a:ext>
                  </a:extLst>
                </p:cNvPr>
                <p:cNvSpPr/>
                <p:nvPr/>
              </p:nvSpPr>
              <p:spPr>
                <a:xfrm>
                  <a:off x="11804966" y="5199887"/>
                  <a:ext cx="1181772" cy="62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929" h="445135">
                      <a:moveTo>
                        <a:pt x="836676" y="0"/>
                      </a:moveTo>
                      <a:lnTo>
                        <a:pt x="0" y="0"/>
                      </a:lnTo>
                      <a:lnTo>
                        <a:pt x="0" y="445008"/>
                      </a:lnTo>
                      <a:lnTo>
                        <a:pt x="836676" y="445008"/>
                      </a:lnTo>
                      <a:lnTo>
                        <a:pt x="836676" y="0"/>
                      </a:lnTo>
                      <a:close/>
                    </a:path>
                  </a:pathLst>
                </a:custGeom>
                <a:solidFill>
                  <a:srgbClr val="DAE2F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4" name="object 11">
                  <a:extLst>
                    <a:ext uri="{FF2B5EF4-FFF2-40B4-BE49-F238E27FC236}">
                      <a16:creationId xmlns:a16="http://schemas.microsoft.com/office/drawing/2014/main" id="{488BA5E5-795A-4C13-950A-6090B61DB8B1}"/>
                    </a:ext>
                  </a:extLst>
                </p:cNvPr>
                <p:cNvSpPr txBox="1"/>
                <p:nvPr/>
              </p:nvSpPr>
              <p:spPr>
                <a:xfrm>
                  <a:off x="1795575" y="7372906"/>
                  <a:ext cx="941473" cy="38215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b="1" spc="-210" dirty="0">
                      <a:latin typeface="Malgun Gothic"/>
                      <a:cs typeface="Malgun Gothic"/>
                    </a:rPr>
                    <a:t>&lt;</a:t>
                  </a:r>
                  <a:r>
                    <a:rPr sz="2400" b="1" spc="20" dirty="0">
                      <a:latin typeface="Malgun Gothic"/>
                      <a:cs typeface="Malgun Gothic"/>
                    </a:rPr>
                    <a:t>sos</a:t>
                  </a:r>
                  <a:r>
                    <a:rPr sz="2400" b="1" spc="-200" dirty="0">
                      <a:latin typeface="Malgun Gothic"/>
                      <a:cs typeface="Malgun Gothic"/>
                    </a:rPr>
                    <a:t>&gt;</a:t>
                  </a:r>
                  <a:endParaRPr sz="2400" dirty="0">
                    <a:latin typeface="Malgun Gothic"/>
                    <a:cs typeface="Malgun Gothic"/>
                  </a:endParaRPr>
                </a:p>
              </p:txBody>
            </p:sp>
            <p:sp>
              <p:nvSpPr>
                <p:cNvPr id="15" name="object 12">
                  <a:extLst>
                    <a:ext uri="{FF2B5EF4-FFF2-40B4-BE49-F238E27FC236}">
                      <a16:creationId xmlns:a16="http://schemas.microsoft.com/office/drawing/2014/main" id="{BEED2899-E0B3-40E0-B330-50125268C57E}"/>
                    </a:ext>
                  </a:extLst>
                </p:cNvPr>
                <p:cNvSpPr txBox="1"/>
                <p:nvPr/>
              </p:nvSpPr>
              <p:spPr>
                <a:xfrm>
                  <a:off x="3479250" y="7372906"/>
                  <a:ext cx="918160" cy="38215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b="1" spc="-40" dirty="0">
                      <a:latin typeface="Malgun Gothic"/>
                      <a:cs typeface="Malgun Gothic"/>
                    </a:rPr>
                    <a:t>g</a:t>
                  </a:r>
                  <a:r>
                    <a:rPr sz="2400" b="1" spc="-50" dirty="0">
                      <a:latin typeface="Malgun Gothic"/>
                      <a:cs typeface="Malgun Gothic"/>
                    </a:rPr>
                    <a:t>u</a:t>
                  </a:r>
                  <a:r>
                    <a:rPr sz="2400" b="1" spc="10" dirty="0">
                      <a:latin typeface="Malgun Gothic"/>
                      <a:cs typeface="Malgun Gothic"/>
                    </a:rPr>
                    <a:t>t</a:t>
                  </a:r>
                  <a:r>
                    <a:rPr sz="2400" b="1" spc="5" dirty="0">
                      <a:latin typeface="Malgun Gothic"/>
                      <a:cs typeface="Malgun Gothic"/>
                    </a:rPr>
                    <a:t>e</a:t>
                  </a:r>
                  <a:r>
                    <a:rPr sz="2400" b="1" spc="-20" dirty="0">
                      <a:latin typeface="Malgun Gothic"/>
                      <a:cs typeface="Malgun Gothic"/>
                    </a:rPr>
                    <a:t>n</a:t>
                  </a:r>
                  <a:endParaRPr sz="2400" dirty="0">
                    <a:latin typeface="Malgun Gothic"/>
                    <a:cs typeface="Malgun Gothic"/>
                  </a:endParaRPr>
                </a:p>
              </p:txBody>
            </p:sp>
            <p:sp>
              <p:nvSpPr>
                <p:cNvPr id="16" name="object 13">
                  <a:extLst>
                    <a:ext uri="{FF2B5EF4-FFF2-40B4-BE49-F238E27FC236}">
                      <a16:creationId xmlns:a16="http://schemas.microsoft.com/office/drawing/2014/main" id="{0FDEFFA4-DF4D-4188-B511-D268A8EB3A0D}"/>
                    </a:ext>
                  </a:extLst>
                </p:cNvPr>
                <p:cNvSpPr txBox="1"/>
                <p:nvPr/>
              </p:nvSpPr>
              <p:spPr>
                <a:xfrm>
                  <a:off x="5143595" y="7372906"/>
                  <a:ext cx="972855" cy="38215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b="1" spc="-10" dirty="0">
                      <a:latin typeface="Malgun Gothic"/>
                      <a:cs typeface="Malgun Gothic"/>
                    </a:rPr>
                    <a:t>ab</a:t>
                  </a:r>
                  <a:r>
                    <a:rPr sz="2400" b="1" spc="-20" dirty="0">
                      <a:latin typeface="Malgun Gothic"/>
                      <a:cs typeface="Malgun Gothic"/>
                    </a:rPr>
                    <a:t>e</a:t>
                  </a:r>
                  <a:r>
                    <a:rPr sz="2400" b="1" spc="-40" dirty="0">
                      <a:latin typeface="Malgun Gothic"/>
                      <a:cs typeface="Malgun Gothic"/>
                    </a:rPr>
                    <a:t>nd</a:t>
                  </a:r>
                  <a:endParaRPr sz="2400">
                    <a:latin typeface="Malgun Gothic"/>
                    <a:cs typeface="Malgun Gothic"/>
                  </a:endParaRPr>
                </a:p>
              </p:txBody>
            </p:sp>
            <p:sp>
              <p:nvSpPr>
                <p:cNvPr id="17" name="object 14">
                  <a:extLst>
                    <a:ext uri="{FF2B5EF4-FFF2-40B4-BE49-F238E27FC236}">
                      <a16:creationId xmlns:a16="http://schemas.microsoft.com/office/drawing/2014/main" id="{66F7A2B9-7F05-4521-BAF2-A11B328C7EA0}"/>
                    </a:ext>
                  </a:extLst>
                </p:cNvPr>
                <p:cNvSpPr txBox="1"/>
                <p:nvPr/>
              </p:nvSpPr>
              <p:spPr>
                <a:xfrm>
                  <a:off x="6803099" y="7372906"/>
                  <a:ext cx="961199" cy="38215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b="1" spc="-210" dirty="0">
                      <a:latin typeface="Malgun Gothic"/>
                      <a:cs typeface="Malgun Gothic"/>
                    </a:rPr>
                    <a:t>&lt;</a:t>
                  </a:r>
                  <a:r>
                    <a:rPr sz="2400" b="1" spc="-20" dirty="0">
                      <a:latin typeface="Malgun Gothic"/>
                      <a:cs typeface="Malgun Gothic"/>
                    </a:rPr>
                    <a:t>e</a:t>
                  </a:r>
                  <a:r>
                    <a:rPr sz="2400" b="1" spc="-30" dirty="0">
                      <a:latin typeface="Malgun Gothic"/>
                      <a:cs typeface="Malgun Gothic"/>
                    </a:rPr>
                    <a:t>o</a:t>
                  </a:r>
                  <a:r>
                    <a:rPr sz="2400" b="1" spc="70" dirty="0">
                      <a:latin typeface="Malgun Gothic"/>
                      <a:cs typeface="Malgun Gothic"/>
                    </a:rPr>
                    <a:t>s</a:t>
                  </a:r>
                  <a:r>
                    <a:rPr sz="2400" b="1" spc="-200" dirty="0">
                      <a:latin typeface="Malgun Gothic"/>
                      <a:cs typeface="Malgun Gothic"/>
                    </a:rPr>
                    <a:t>&gt;</a:t>
                  </a:r>
                  <a:endParaRPr sz="2400">
                    <a:latin typeface="Malgun Gothic"/>
                    <a:cs typeface="Malgun Gothic"/>
                  </a:endParaRPr>
                </a:p>
              </p:txBody>
            </p:sp>
            <p:sp>
              <p:nvSpPr>
                <p:cNvPr id="18" name="object 15">
                  <a:extLst>
                    <a:ext uri="{FF2B5EF4-FFF2-40B4-BE49-F238E27FC236}">
                      <a16:creationId xmlns:a16="http://schemas.microsoft.com/office/drawing/2014/main" id="{704A06C1-041F-4202-A7C6-0FAE51EBC021}"/>
                    </a:ext>
                  </a:extLst>
                </p:cNvPr>
                <p:cNvSpPr/>
                <p:nvPr/>
              </p:nvSpPr>
              <p:spPr>
                <a:xfrm>
                  <a:off x="2186653" y="6888001"/>
                  <a:ext cx="161395" cy="459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" h="325754">
                      <a:moveTo>
                        <a:pt x="76200" y="95250"/>
                      </a:moveTo>
                      <a:lnTo>
                        <a:pt x="38100" y="95250"/>
                      </a:lnTo>
                      <a:lnTo>
                        <a:pt x="38100" y="325246"/>
                      </a:lnTo>
                      <a:lnTo>
                        <a:pt x="76200" y="325246"/>
                      </a:lnTo>
                      <a:lnTo>
                        <a:pt x="76200" y="95250"/>
                      </a:lnTo>
                      <a:close/>
                    </a:path>
                    <a:path w="114300" h="325754">
                      <a:moveTo>
                        <a:pt x="57150" y="0"/>
                      </a:moveTo>
                      <a:lnTo>
                        <a:pt x="0" y="114300"/>
                      </a:lnTo>
                      <a:lnTo>
                        <a:pt x="38100" y="114300"/>
                      </a:lnTo>
                      <a:lnTo>
                        <a:pt x="38100" y="95250"/>
                      </a:lnTo>
                      <a:lnTo>
                        <a:pt x="104775" y="95250"/>
                      </a:lnTo>
                      <a:lnTo>
                        <a:pt x="57150" y="0"/>
                      </a:lnTo>
                      <a:close/>
                    </a:path>
                    <a:path w="114300" h="325754">
                      <a:moveTo>
                        <a:pt x="104775" y="95250"/>
                      </a:moveTo>
                      <a:lnTo>
                        <a:pt x="76200" y="95250"/>
                      </a:lnTo>
                      <a:lnTo>
                        <a:pt x="76200" y="114300"/>
                      </a:lnTo>
                      <a:lnTo>
                        <a:pt x="114300" y="114300"/>
                      </a:lnTo>
                      <a:lnTo>
                        <a:pt x="104775" y="95250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9" name="object 16">
                  <a:extLst>
                    <a:ext uri="{FF2B5EF4-FFF2-40B4-BE49-F238E27FC236}">
                      <a16:creationId xmlns:a16="http://schemas.microsoft.com/office/drawing/2014/main" id="{9E491570-9ED7-4752-9BFA-F00ACCB94C40}"/>
                    </a:ext>
                  </a:extLst>
                </p:cNvPr>
                <p:cNvSpPr/>
                <p:nvPr/>
              </p:nvSpPr>
              <p:spPr>
                <a:xfrm>
                  <a:off x="2186655" y="5824944"/>
                  <a:ext cx="5179894" cy="436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395" h="309245">
                      <a:moveTo>
                        <a:pt x="114300" y="123444"/>
                      </a:moveTo>
                      <a:lnTo>
                        <a:pt x="104775" y="104394"/>
                      </a:lnTo>
                      <a:lnTo>
                        <a:pt x="57150" y="9144"/>
                      </a:lnTo>
                      <a:lnTo>
                        <a:pt x="0" y="123444"/>
                      </a:lnTo>
                      <a:lnTo>
                        <a:pt x="38100" y="123444"/>
                      </a:lnTo>
                      <a:lnTo>
                        <a:pt x="38100" y="308864"/>
                      </a:lnTo>
                      <a:lnTo>
                        <a:pt x="76200" y="308864"/>
                      </a:lnTo>
                      <a:lnTo>
                        <a:pt x="76200" y="123444"/>
                      </a:lnTo>
                      <a:lnTo>
                        <a:pt x="114300" y="123444"/>
                      </a:lnTo>
                      <a:close/>
                    </a:path>
                    <a:path w="3668395" h="309245">
                      <a:moveTo>
                        <a:pt x="1295400" y="114300"/>
                      </a:moveTo>
                      <a:lnTo>
                        <a:pt x="1285875" y="95250"/>
                      </a:lnTo>
                      <a:lnTo>
                        <a:pt x="1238250" y="0"/>
                      </a:lnTo>
                      <a:lnTo>
                        <a:pt x="1181100" y="114300"/>
                      </a:lnTo>
                      <a:lnTo>
                        <a:pt x="1219200" y="114300"/>
                      </a:lnTo>
                      <a:lnTo>
                        <a:pt x="1219200" y="308737"/>
                      </a:lnTo>
                      <a:lnTo>
                        <a:pt x="1257300" y="308737"/>
                      </a:lnTo>
                      <a:lnTo>
                        <a:pt x="1257300" y="114300"/>
                      </a:lnTo>
                      <a:lnTo>
                        <a:pt x="1295400" y="114300"/>
                      </a:lnTo>
                      <a:close/>
                    </a:path>
                    <a:path w="3668395" h="309245">
                      <a:moveTo>
                        <a:pt x="2487549" y="122428"/>
                      </a:moveTo>
                      <a:lnTo>
                        <a:pt x="2477947" y="104013"/>
                      </a:lnTo>
                      <a:lnTo>
                        <a:pt x="2428494" y="9144"/>
                      </a:lnTo>
                      <a:lnTo>
                        <a:pt x="2373249" y="124460"/>
                      </a:lnTo>
                      <a:lnTo>
                        <a:pt x="2411412" y="123786"/>
                      </a:lnTo>
                      <a:lnTo>
                        <a:pt x="2414524" y="309245"/>
                      </a:lnTo>
                      <a:lnTo>
                        <a:pt x="2452624" y="308610"/>
                      </a:lnTo>
                      <a:lnTo>
                        <a:pt x="2449512" y="123113"/>
                      </a:lnTo>
                      <a:lnTo>
                        <a:pt x="2487549" y="122428"/>
                      </a:lnTo>
                      <a:close/>
                    </a:path>
                    <a:path w="3668395" h="309245">
                      <a:moveTo>
                        <a:pt x="3667887" y="124206"/>
                      </a:moveTo>
                      <a:lnTo>
                        <a:pt x="3658184" y="104140"/>
                      </a:lnTo>
                      <a:lnTo>
                        <a:pt x="3612261" y="9144"/>
                      </a:lnTo>
                      <a:lnTo>
                        <a:pt x="3553587" y="122682"/>
                      </a:lnTo>
                      <a:lnTo>
                        <a:pt x="3591661" y="123190"/>
                      </a:lnTo>
                      <a:lnTo>
                        <a:pt x="3589020" y="308610"/>
                      </a:lnTo>
                      <a:lnTo>
                        <a:pt x="3627120" y="309118"/>
                      </a:lnTo>
                      <a:lnTo>
                        <a:pt x="3629761" y="123698"/>
                      </a:lnTo>
                      <a:lnTo>
                        <a:pt x="3667887" y="124206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0" name="object 17">
                  <a:extLst>
                    <a:ext uri="{FF2B5EF4-FFF2-40B4-BE49-F238E27FC236}">
                      <a16:creationId xmlns:a16="http://schemas.microsoft.com/office/drawing/2014/main" id="{E098CBFD-1C42-465D-89C8-9E1F64AB7323}"/>
                    </a:ext>
                  </a:extLst>
                </p:cNvPr>
                <p:cNvSpPr/>
                <p:nvPr/>
              </p:nvSpPr>
              <p:spPr>
                <a:xfrm>
                  <a:off x="3855482" y="6888001"/>
                  <a:ext cx="161395" cy="459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" h="325754">
                      <a:moveTo>
                        <a:pt x="76199" y="114173"/>
                      </a:moveTo>
                      <a:lnTo>
                        <a:pt x="38099" y="114427"/>
                      </a:lnTo>
                      <a:lnTo>
                        <a:pt x="39497" y="325374"/>
                      </a:lnTo>
                      <a:lnTo>
                        <a:pt x="77597" y="325119"/>
                      </a:lnTo>
                      <a:lnTo>
                        <a:pt x="76199" y="114173"/>
                      </a:lnTo>
                      <a:close/>
                    </a:path>
                    <a:path w="114300" h="325754">
                      <a:moveTo>
                        <a:pt x="56387" y="0"/>
                      </a:moveTo>
                      <a:lnTo>
                        <a:pt x="0" y="114681"/>
                      </a:lnTo>
                      <a:lnTo>
                        <a:pt x="38099" y="114427"/>
                      </a:lnTo>
                      <a:lnTo>
                        <a:pt x="37973" y="95376"/>
                      </a:lnTo>
                      <a:lnTo>
                        <a:pt x="104744" y="95123"/>
                      </a:lnTo>
                      <a:lnTo>
                        <a:pt x="56387" y="0"/>
                      </a:lnTo>
                      <a:close/>
                    </a:path>
                    <a:path w="114300" h="325754">
                      <a:moveTo>
                        <a:pt x="76073" y="95123"/>
                      </a:moveTo>
                      <a:lnTo>
                        <a:pt x="37973" y="95376"/>
                      </a:lnTo>
                      <a:lnTo>
                        <a:pt x="38099" y="114427"/>
                      </a:lnTo>
                      <a:lnTo>
                        <a:pt x="76199" y="114173"/>
                      </a:lnTo>
                      <a:lnTo>
                        <a:pt x="76073" y="95123"/>
                      </a:lnTo>
                      <a:close/>
                    </a:path>
                    <a:path w="114300" h="325754">
                      <a:moveTo>
                        <a:pt x="104744" y="95123"/>
                      </a:moveTo>
                      <a:lnTo>
                        <a:pt x="76073" y="95123"/>
                      </a:lnTo>
                      <a:lnTo>
                        <a:pt x="76199" y="114173"/>
                      </a:lnTo>
                      <a:lnTo>
                        <a:pt x="114300" y="113918"/>
                      </a:lnTo>
                      <a:lnTo>
                        <a:pt x="104744" y="95123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1" name="object 18">
                  <a:extLst>
                    <a:ext uri="{FF2B5EF4-FFF2-40B4-BE49-F238E27FC236}">
                      <a16:creationId xmlns:a16="http://schemas.microsoft.com/office/drawing/2014/main" id="{33888625-1BAA-4125-B2D0-3D23D041042F}"/>
                    </a:ext>
                  </a:extLst>
                </p:cNvPr>
                <p:cNvSpPr/>
                <p:nvPr/>
              </p:nvSpPr>
              <p:spPr>
                <a:xfrm>
                  <a:off x="5545650" y="6888001"/>
                  <a:ext cx="161395" cy="459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" h="325754">
                      <a:moveTo>
                        <a:pt x="76176" y="114003"/>
                      </a:moveTo>
                      <a:lnTo>
                        <a:pt x="38076" y="114469"/>
                      </a:lnTo>
                      <a:lnTo>
                        <a:pt x="40639" y="325500"/>
                      </a:lnTo>
                      <a:lnTo>
                        <a:pt x="78739" y="324993"/>
                      </a:lnTo>
                      <a:lnTo>
                        <a:pt x="76176" y="114003"/>
                      </a:lnTo>
                      <a:close/>
                    </a:path>
                    <a:path w="114300" h="325754">
                      <a:moveTo>
                        <a:pt x="55752" y="0"/>
                      </a:moveTo>
                      <a:lnTo>
                        <a:pt x="0" y="114935"/>
                      </a:lnTo>
                      <a:lnTo>
                        <a:pt x="38076" y="114469"/>
                      </a:lnTo>
                      <a:lnTo>
                        <a:pt x="37846" y="95504"/>
                      </a:lnTo>
                      <a:lnTo>
                        <a:pt x="75946" y="94995"/>
                      </a:lnTo>
                      <a:lnTo>
                        <a:pt x="104738" y="94995"/>
                      </a:lnTo>
                      <a:lnTo>
                        <a:pt x="55752" y="0"/>
                      </a:lnTo>
                      <a:close/>
                    </a:path>
                    <a:path w="114300" h="325754">
                      <a:moveTo>
                        <a:pt x="75946" y="94995"/>
                      </a:moveTo>
                      <a:lnTo>
                        <a:pt x="37846" y="95504"/>
                      </a:lnTo>
                      <a:lnTo>
                        <a:pt x="38076" y="114469"/>
                      </a:lnTo>
                      <a:lnTo>
                        <a:pt x="76176" y="114003"/>
                      </a:lnTo>
                      <a:lnTo>
                        <a:pt x="75946" y="94995"/>
                      </a:lnTo>
                      <a:close/>
                    </a:path>
                    <a:path w="114300" h="325754">
                      <a:moveTo>
                        <a:pt x="104738" y="94995"/>
                      </a:moveTo>
                      <a:lnTo>
                        <a:pt x="75946" y="94995"/>
                      </a:lnTo>
                      <a:lnTo>
                        <a:pt x="76176" y="114003"/>
                      </a:lnTo>
                      <a:lnTo>
                        <a:pt x="114300" y="113537"/>
                      </a:lnTo>
                      <a:lnTo>
                        <a:pt x="104738" y="94995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2" name="object 19">
                  <a:extLst>
                    <a:ext uri="{FF2B5EF4-FFF2-40B4-BE49-F238E27FC236}">
                      <a16:creationId xmlns:a16="http://schemas.microsoft.com/office/drawing/2014/main" id="{6A2AD456-1F22-4ED2-8628-ADC552D939B9}"/>
                    </a:ext>
                  </a:extLst>
                </p:cNvPr>
                <p:cNvSpPr/>
                <p:nvPr/>
              </p:nvSpPr>
              <p:spPr>
                <a:xfrm>
                  <a:off x="7201923" y="6888001"/>
                  <a:ext cx="161395" cy="459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" h="325754">
                      <a:moveTo>
                        <a:pt x="76209" y="114172"/>
                      </a:moveTo>
                      <a:lnTo>
                        <a:pt x="38109" y="114426"/>
                      </a:lnTo>
                      <a:lnTo>
                        <a:pt x="39624" y="325374"/>
                      </a:lnTo>
                      <a:lnTo>
                        <a:pt x="77724" y="325119"/>
                      </a:lnTo>
                      <a:lnTo>
                        <a:pt x="76209" y="114172"/>
                      </a:lnTo>
                      <a:close/>
                    </a:path>
                    <a:path w="114300" h="325754">
                      <a:moveTo>
                        <a:pt x="56261" y="0"/>
                      </a:moveTo>
                      <a:lnTo>
                        <a:pt x="0" y="114681"/>
                      </a:lnTo>
                      <a:lnTo>
                        <a:pt x="38109" y="114426"/>
                      </a:lnTo>
                      <a:lnTo>
                        <a:pt x="37973" y="95376"/>
                      </a:lnTo>
                      <a:lnTo>
                        <a:pt x="104723" y="95123"/>
                      </a:lnTo>
                      <a:lnTo>
                        <a:pt x="56261" y="0"/>
                      </a:lnTo>
                      <a:close/>
                    </a:path>
                    <a:path w="114300" h="325754">
                      <a:moveTo>
                        <a:pt x="76073" y="95123"/>
                      </a:moveTo>
                      <a:lnTo>
                        <a:pt x="37973" y="95376"/>
                      </a:lnTo>
                      <a:lnTo>
                        <a:pt x="38109" y="114426"/>
                      </a:lnTo>
                      <a:lnTo>
                        <a:pt x="76209" y="114172"/>
                      </a:lnTo>
                      <a:lnTo>
                        <a:pt x="76073" y="95123"/>
                      </a:lnTo>
                      <a:close/>
                    </a:path>
                    <a:path w="114300" h="325754">
                      <a:moveTo>
                        <a:pt x="104723" y="95123"/>
                      </a:moveTo>
                      <a:lnTo>
                        <a:pt x="76073" y="95123"/>
                      </a:lnTo>
                      <a:lnTo>
                        <a:pt x="76209" y="114172"/>
                      </a:lnTo>
                      <a:lnTo>
                        <a:pt x="114300" y="113918"/>
                      </a:lnTo>
                      <a:lnTo>
                        <a:pt x="104723" y="95123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3" name="object 23">
                  <a:extLst>
                    <a:ext uri="{FF2B5EF4-FFF2-40B4-BE49-F238E27FC236}">
                      <a16:creationId xmlns:a16="http://schemas.microsoft.com/office/drawing/2014/main" id="{97FE94C5-4B85-4FA2-A558-90CDBBC4A940}"/>
                    </a:ext>
                  </a:extLst>
                </p:cNvPr>
                <p:cNvSpPr txBox="1"/>
                <p:nvPr/>
              </p:nvSpPr>
              <p:spPr>
                <a:xfrm>
                  <a:off x="11911799" y="7364297"/>
                  <a:ext cx="1118618" cy="38215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b="1" spc="-210" dirty="0">
                      <a:latin typeface="Malgun Gothic"/>
                      <a:cs typeface="Malgun Gothic"/>
                    </a:rPr>
                    <a:t>&lt;</a:t>
                  </a:r>
                  <a:r>
                    <a:rPr sz="2400" b="1" spc="20" dirty="0">
                      <a:latin typeface="Malgun Gothic"/>
                      <a:cs typeface="Malgun Gothic"/>
                    </a:rPr>
                    <a:t>sos</a:t>
                  </a:r>
                  <a:r>
                    <a:rPr sz="2400" b="1" spc="-200" dirty="0">
                      <a:latin typeface="Malgun Gothic"/>
                      <a:cs typeface="Malgun Gothic"/>
                    </a:rPr>
                    <a:t>&gt;</a:t>
                  </a:r>
                  <a:endParaRPr sz="2400" dirty="0">
                    <a:latin typeface="Malgun Gothic"/>
                    <a:cs typeface="Malgun Gothic"/>
                  </a:endParaRPr>
                </a:p>
              </p:txBody>
            </p:sp>
            <p:sp>
              <p:nvSpPr>
                <p:cNvPr id="24" name="object 26">
                  <a:extLst>
                    <a:ext uri="{FF2B5EF4-FFF2-40B4-BE49-F238E27FC236}">
                      <a16:creationId xmlns:a16="http://schemas.microsoft.com/office/drawing/2014/main" id="{AFF41A78-F2B3-4E80-8C4A-5DB9772B88D1}"/>
                    </a:ext>
                  </a:extLst>
                </p:cNvPr>
                <p:cNvSpPr/>
                <p:nvPr/>
              </p:nvSpPr>
              <p:spPr>
                <a:xfrm>
                  <a:off x="12300762" y="6879394"/>
                  <a:ext cx="161395" cy="459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" h="325754">
                      <a:moveTo>
                        <a:pt x="76200" y="95249"/>
                      </a:moveTo>
                      <a:lnTo>
                        <a:pt x="38100" y="95249"/>
                      </a:lnTo>
                      <a:lnTo>
                        <a:pt x="38100" y="325246"/>
                      </a:lnTo>
                      <a:lnTo>
                        <a:pt x="76200" y="325246"/>
                      </a:lnTo>
                      <a:lnTo>
                        <a:pt x="76200" y="95249"/>
                      </a:lnTo>
                      <a:close/>
                    </a:path>
                    <a:path w="114300" h="325754">
                      <a:moveTo>
                        <a:pt x="57150" y="0"/>
                      </a:moveTo>
                      <a:lnTo>
                        <a:pt x="0" y="114299"/>
                      </a:lnTo>
                      <a:lnTo>
                        <a:pt x="38100" y="114299"/>
                      </a:lnTo>
                      <a:lnTo>
                        <a:pt x="38100" y="95249"/>
                      </a:lnTo>
                      <a:lnTo>
                        <a:pt x="104775" y="95249"/>
                      </a:lnTo>
                      <a:lnTo>
                        <a:pt x="57150" y="0"/>
                      </a:lnTo>
                      <a:close/>
                    </a:path>
                    <a:path w="114300" h="325754">
                      <a:moveTo>
                        <a:pt x="104775" y="95249"/>
                      </a:moveTo>
                      <a:lnTo>
                        <a:pt x="76200" y="95249"/>
                      </a:lnTo>
                      <a:lnTo>
                        <a:pt x="76200" y="114299"/>
                      </a:lnTo>
                      <a:lnTo>
                        <a:pt x="114300" y="114299"/>
                      </a:lnTo>
                      <a:lnTo>
                        <a:pt x="104775" y="95249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5" name="object 31">
                  <a:extLst>
                    <a:ext uri="{FF2B5EF4-FFF2-40B4-BE49-F238E27FC236}">
                      <a16:creationId xmlns:a16="http://schemas.microsoft.com/office/drawing/2014/main" id="{C9A08CA9-88D3-4270-88DE-2DDD1DE6E61D}"/>
                    </a:ext>
                  </a:extLst>
                </p:cNvPr>
                <p:cNvSpPr txBox="1"/>
                <p:nvPr/>
              </p:nvSpPr>
              <p:spPr>
                <a:xfrm>
                  <a:off x="11940670" y="2459673"/>
                  <a:ext cx="156912" cy="286925"/>
                </a:xfrm>
                <a:prstGeom prst="rect">
                  <a:avLst/>
                </a:prstGeom>
              </p:spPr>
              <p:txBody>
                <a:bodyPr vert="horz" wrap="square" lIns="0" tIns="1397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10"/>
                    </a:spcBef>
                  </a:pPr>
                  <a:r>
                    <a:rPr sz="1150" spc="35" dirty="0">
                      <a:latin typeface="Cambria Math"/>
                      <a:cs typeface="Cambria Math"/>
                    </a:rPr>
                    <a:t>1</a:t>
                  </a:r>
                  <a:endParaRPr sz="115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26" name="object 32">
                  <a:extLst>
                    <a:ext uri="{FF2B5EF4-FFF2-40B4-BE49-F238E27FC236}">
                      <a16:creationId xmlns:a16="http://schemas.microsoft.com/office/drawing/2014/main" id="{6126A0CC-991C-4133-9DFE-36CD33A3DD80}"/>
                    </a:ext>
                  </a:extLst>
                </p:cNvPr>
                <p:cNvSpPr txBox="1"/>
                <p:nvPr/>
              </p:nvSpPr>
              <p:spPr>
                <a:xfrm>
                  <a:off x="11796491" y="2324100"/>
                  <a:ext cx="1383889" cy="381516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sz="2400" spc="-5" dirty="0">
                      <a:latin typeface="Cambria Math"/>
                      <a:cs typeface="Cambria Math"/>
                    </a:rPr>
                    <a:t>𝑦 </a:t>
                  </a:r>
                  <a:r>
                    <a:rPr sz="2400" spc="-40" dirty="0">
                      <a:latin typeface="Cambria Math"/>
                      <a:cs typeface="Cambria Math"/>
                    </a:rPr>
                    <a:t> </a:t>
                  </a:r>
                  <a:r>
                    <a:rPr sz="2400" b="1" spc="145" dirty="0">
                      <a:latin typeface="Malgun Gothic"/>
                      <a:cs typeface="Malgun Gothic"/>
                    </a:rPr>
                    <a:t>:</a:t>
                  </a:r>
                  <a:r>
                    <a:rPr sz="2400" b="1" spc="-165" dirty="0">
                      <a:latin typeface="Malgun Gothic"/>
                      <a:cs typeface="Malgun Gothic"/>
                    </a:rPr>
                    <a:t> </a:t>
                  </a:r>
                  <a:r>
                    <a:rPr sz="2400" b="1" spc="-65" dirty="0">
                      <a:latin typeface="Malgun Gothic"/>
                      <a:cs typeface="Malgun Gothic"/>
                    </a:rPr>
                    <a:t>g</a:t>
                  </a:r>
                  <a:r>
                    <a:rPr sz="2400" b="1" spc="-55" dirty="0">
                      <a:latin typeface="Malgun Gothic"/>
                      <a:cs typeface="Malgun Gothic"/>
                    </a:rPr>
                    <a:t>o</a:t>
                  </a:r>
                  <a:r>
                    <a:rPr sz="2400" b="1" spc="-60" dirty="0">
                      <a:latin typeface="Malgun Gothic"/>
                      <a:cs typeface="Malgun Gothic"/>
                    </a:rPr>
                    <a:t>o</a:t>
                  </a:r>
                  <a:r>
                    <a:rPr sz="2400" b="1" spc="-55" dirty="0">
                      <a:latin typeface="Malgun Gothic"/>
                      <a:cs typeface="Malgun Gothic"/>
                    </a:rPr>
                    <a:t>d</a:t>
                  </a:r>
                  <a:endParaRPr sz="2400" dirty="0">
                    <a:latin typeface="Malgun Gothic"/>
                    <a:cs typeface="Malgun Gothic"/>
                  </a:endParaRPr>
                </a:p>
              </p:txBody>
            </p:sp>
            <p:sp>
              <p:nvSpPr>
                <p:cNvPr id="27" name="object 33">
                  <a:extLst>
                    <a:ext uri="{FF2B5EF4-FFF2-40B4-BE49-F238E27FC236}">
                      <a16:creationId xmlns:a16="http://schemas.microsoft.com/office/drawing/2014/main" id="{9156AFE5-3E0D-408C-8696-9543C618D481}"/>
                    </a:ext>
                  </a:extLst>
                </p:cNvPr>
                <p:cNvSpPr/>
                <p:nvPr/>
              </p:nvSpPr>
              <p:spPr>
                <a:xfrm>
                  <a:off x="1647594" y="7789663"/>
                  <a:ext cx="6237033" cy="250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7060" h="177164">
                      <a:moveTo>
                        <a:pt x="4416552" y="0"/>
                      </a:moveTo>
                      <a:lnTo>
                        <a:pt x="4415393" y="68824"/>
                      </a:lnTo>
                      <a:lnTo>
                        <a:pt x="4412234" y="125015"/>
                      </a:lnTo>
                      <a:lnTo>
                        <a:pt x="4407550" y="162895"/>
                      </a:lnTo>
                      <a:lnTo>
                        <a:pt x="4401820" y="176783"/>
                      </a:lnTo>
                      <a:lnTo>
                        <a:pt x="14731" y="176783"/>
                      </a:lnTo>
                      <a:lnTo>
                        <a:pt x="8995" y="162895"/>
                      </a:lnTo>
                      <a:lnTo>
                        <a:pt x="4313" y="125015"/>
                      </a:lnTo>
                      <a:lnTo>
                        <a:pt x="1157" y="68824"/>
                      </a:lnTo>
                      <a:lnTo>
                        <a:pt x="0" y="0"/>
                      </a:lnTo>
                    </a:path>
                  </a:pathLst>
                </a:custGeom>
                <a:ln w="38100">
                  <a:solidFill>
                    <a:srgbClr val="5B9BD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8" name="object 35">
                  <a:extLst>
                    <a:ext uri="{FF2B5EF4-FFF2-40B4-BE49-F238E27FC236}">
                      <a16:creationId xmlns:a16="http://schemas.microsoft.com/office/drawing/2014/main" id="{A6B59204-0D31-4FF8-A9E2-EFA121F30E4C}"/>
                    </a:ext>
                  </a:extLst>
                </p:cNvPr>
                <p:cNvSpPr txBox="1"/>
                <p:nvPr/>
              </p:nvSpPr>
              <p:spPr>
                <a:xfrm>
                  <a:off x="4250899" y="8223508"/>
                  <a:ext cx="915470" cy="38215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400" b="1" spc="-170" dirty="0">
                      <a:solidFill>
                        <a:srgbClr val="4471C4"/>
                      </a:solidFill>
                      <a:latin typeface="Malgun Gothic"/>
                      <a:cs typeface="Malgun Gothic"/>
                    </a:rPr>
                    <a:t>독일어</a:t>
                  </a:r>
                  <a:endParaRPr sz="2400" dirty="0">
                    <a:latin typeface="Malgun Gothic"/>
                    <a:cs typeface="Malgun Gothic"/>
                  </a:endParaRPr>
                </a:p>
              </p:txBody>
            </p:sp>
            <p:sp>
              <p:nvSpPr>
                <p:cNvPr id="29" name="object 38">
                  <a:extLst>
                    <a:ext uri="{FF2B5EF4-FFF2-40B4-BE49-F238E27FC236}">
                      <a16:creationId xmlns:a16="http://schemas.microsoft.com/office/drawing/2014/main" id="{51445C51-181B-4ACC-9BE6-18E7444EDB5E}"/>
                    </a:ext>
                  </a:extLst>
                </p:cNvPr>
                <p:cNvSpPr/>
                <p:nvPr/>
              </p:nvSpPr>
              <p:spPr>
                <a:xfrm>
                  <a:off x="1676644" y="5208414"/>
                  <a:ext cx="1179979" cy="62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660" h="445135">
                      <a:moveTo>
                        <a:pt x="835151" y="0"/>
                      </a:moveTo>
                      <a:lnTo>
                        <a:pt x="0" y="0"/>
                      </a:lnTo>
                      <a:lnTo>
                        <a:pt x="0" y="445008"/>
                      </a:lnTo>
                      <a:lnTo>
                        <a:pt x="835151" y="445008"/>
                      </a:lnTo>
                      <a:lnTo>
                        <a:pt x="835151" y="0"/>
                      </a:lnTo>
                      <a:close/>
                    </a:path>
                  </a:pathLst>
                </a:custGeom>
                <a:solidFill>
                  <a:srgbClr val="DAE2F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0" name="object 39">
                  <a:extLst>
                    <a:ext uri="{FF2B5EF4-FFF2-40B4-BE49-F238E27FC236}">
                      <a16:creationId xmlns:a16="http://schemas.microsoft.com/office/drawing/2014/main" id="{821E21C9-8ED5-44DA-8D3F-A2C0B5F81513}"/>
                    </a:ext>
                  </a:extLst>
                </p:cNvPr>
                <p:cNvSpPr txBox="1"/>
                <p:nvPr/>
              </p:nvSpPr>
              <p:spPr>
                <a:xfrm>
                  <a:off x="1959519" y="5356324"/>
                  <a:ext cx="766657" cy="320601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spc="-40" dirty="0">
                      <a:latin typeface="Arial Black" panose="020B0A04020102020204" pitchFamily="34" charset="0"/>
                      <a:cs typeface="Gulim"/>
                    </a:rPr>
                    <a:t>RNN</a:t>
                  </a:r>
                  <a:endParaRPr sz="2000" dirty="0">
                    <a:latin typeface="Arial Black" panose="020B0A04020102020204" pitchFamily="34" charset="0"/>
                    <a:cs typeface="Gulim"/>
                  </a:endParaRPr>
                </a:p>
              </p:txBody>
            </p:sp>
            <p:grpSp>
              <p:nvGrpSpPr>
                <p:cNvPr id="31" name="object 40">
                  <a:extLst>
                    <a:ext uri="{FF2B5EF4-FFF2-40B4-BE49-F238E27FC236}">
                      <a16:creationId xmlns:a16="http://schemas.microsoft.com/office/drawing/2014/main" id="{E885E717-5D0B-4534-BD9A-EF8AF60FCEA6}"/>
                    </a:ext>
                  </a:extLst>
                </p:cNvPr>
                <p:cNvGrpSpPr/>
                <p:nvPr/>
              </p:nvGrpSpPr>
              <p:grpSpPr>
                <a:xfrm>
                  <a:off x="2187908" y="4811383"/>
                  <a:ext cx="2338439" cy="1025757"/>
                  <a:chOff x="1313052" y="3368802"/>
                  <a:chExt cx="1656080" cy="726440"/>
                </a:xfrm>
              </p:grpSpPr>
              <p:sp>
                <p:nvSpPr>
                  <p:cNvPr id="68" name="object 41">
                    <a:extLst>
                      <a:ext uri="{FF2B5EF4-FFF2-40B4-BE49-F238E27FC236}">
                        <a16:creationId xmlns:a16="http://schemas.microsoft.com/office/drawing/2014/main" id="{040725F2-0915-4D7B-A195-8AC4EB6A73C6}"/>
                      </a:ext>
                    </a:extLst>
                  </p:cNvPr>
                  <p:cNvSpPr/>
                  <p:nvPr/>
                </p:nvSpPr>
                <p:spPr>
                  <a:xfrm>
                    <a:off x="1313052" y="3368802"/>
                    <a:ext cx="114300" cy="2838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300" h="283845">
                        <a:moveTo>
                          <a:pt x="38123" y="114215"/>
                        </a:moveTo>
                        <a:lnTo>
                          <a:pt x="37210" y="283210"/>
                        </a:lnTo>
                        <a:lnTo>
                          <a:pt x="75310" y="283337"/>
                        </a:lnTo>
                        <a:lnTo>
                          <a:pt x="76224" y="114384"/>
                        </a:lnTo>
                        <a:lnTo>
                          <a:pt x="38123" y="114215"/>
                        </a:lnTo>
                        <a:close/>
                      </a:path>
                      <a:path w="114300" h="283845">
                        <a:moveTo>
                          <a:pt x="104713" y="95123"/>
                        </a:moveTo>
                        <a:lnTo>
                          <a:pt x="38227" y="95123"/>
                        </a:lnTo>
                        <a:lnTo>
                          <a:pt x="76327" y="95376"/>
                        </a:lnTo>
                        <a:lnTo>
                          <a:pt x="76224" y="114384"/>
                        </a:lnTo>
                        <a:lnTo>
                          <a:pt x="114300" y="114553"/>
                        </a:lnTo>
                        <a:lnTo>
                          <a:pt x="104713" y="95123"/>
                        </a:lnTo>
                        <a:close/>
                      </a:path>
                      <a:path w="114300" h="283845">
                        <a:moveTo>
                          <a:pt x="38227" y="95123"/>
                        </a:moveTo>
                        <a:lnTo>
                          <a:pt x="38123" y="114215"/>
                        </a:lnTo>
                        <a:lnTo>
                          <a:pt x="76224" y="114384"/>
                        </a:lnTo>
                        <a:lnTo>
                          <a:pt x="76327" y="95376"/>
                        </a:lnTo>
                        <a:lnTo>
                          <a:pt x="38227" y="95123"/>
                        </a:lnTo>
                        <a:close/>
                      </a:path>
                      <a:path w="114300" h="283845">
                        <a:moveTo>
                          <a:pt x="57784" y="0"/>
                        </a:moveTo>
                        <a:lnTo>
                          <a:pt x="0" y="114046"/>
                        </a:lnTo>
                        <a:lnTo>
                          <a:pt x="38123" y="114215"/>
                        </a:lnTo>
                        <a:lnTo>
                          <a:pt x="38227" y="95123"/>
                        </a:lnTo>
                        <a:lnTo>
                          <a:pt x="104713" y="95123"/>
                        </a:lnTo>
                        <a:lnTo>
                          <a:pt x="57784" y="0"/>
                        </a:lnTo>
                        <a:close/>
                      </a:path>
                    </a:pathLst>
                  </a:custGeom>
                  <a:solidFill>
                    <a:srgbClr val="4471C4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9" name="object 42">
                    <a:extLst>
                      <a:ext uri="{FF2B5EF4-FFF2-40B4-BE49-F238E27FC236}">
                        <a16:creationId xmlns:a16="http://schemas.microsoft.com/office/drawing/2014/main" id="{97A6507F-80D5-41D8-BE8B-B200707A9F5A}"/>
                      </a:ext>
                    </a:extLst>
                  </p:cNvPr>
                  <p:cNvSpPr/>
                  <p:nvPr/>
                </p:nvSpPr>
                <p:spPr>
                  <a:xfrm>
                    <a:off x="2132075" y="3649980"/>
                    <a:ext cx="836930" cy="4451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6930" h="445135">
                        <a:moveTo>
                          <a:pt x="836676" y="0"/>
                        </a:moveTo>
                        <a:lnTo>
                          <a:pt x="0" y="0"/>
                        </a:lnTo>
                        <a:lnTo>
                          <a:pt x="0" y="445008"/>
                        </a:lnTo>
                        <a:lnTo>
                          <a:pt x="836676" y="445008"/>
                        </a:lnTo>
                        <a:lnTo>
                          <a:pt x="836676" y="0"/>
                        </a:lnTo>
                        <a:close/>
                      </a:path>
                    </a:pathLst>
                  </a:custGeom>
                  <a:solidFill>
                    <a:srgbClr val="DAE2F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32" name="object 43">
                  <a:extLst>
                    <a:ext uri="{FF2B5EF4-FFF2-40B4-BE49-F238E27FC236}">
                      <a16:creationId xmlns:a16="http://schemas.microsoft.com/office/drawing/2014/main" id="{80A697A2-7CCB-4E58-98BC-2A2BA97669AC}"/>
                    </a:ext>
                  </a:extLst>
                </p:cNvPr>
                <p:cNvSpPr txBox="1"/>
                <p:nvPr/>
              </p:nvSpPr>
              <p:spPr>
                <a:xfrm>
                  <a:off x="2050602" y="4328380"/>
                  <a:ext cx="416938" cy="424111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600" b="1" dirty="0">
                      <a:latin typeface="Cambria Math"/>
                      <a:cs typeface="Cambria Math"/>
                    </a:rPr>
                    <a:t>ℎ</a:t>
                  </a:r>
                  <a:r>
                    <a:rPr sz="2600" b="1" baseline="-17094" dirty="0">
                      <a:latin typeface="Cambria Math"/>
                      <a:cs typeface="Cambria Math"/>
                    </a:rPr>
                    <a:t>1</a:t>
                  </a:r>
                  <a:endParaRPr sz="2600" b="1" baseline="-17094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33" name="object 44">
                  <a:extLst>
                    <a:ext uri="{FF2B5EF4-FFF2-40B4-BE49-F238E27FC236}">
                      <a16:creationId xmlns:a16="http://schemas.microsoft.com/office/drawing/2014/main" id="{739D598E-4707-4DBC-B36D-A4A6692782DA}"/>
                    </a:ext>
                  </a:extLst>
                </p:cNvPr>
                <p:cNvSpPr txBox="1"/>
                <p:nvPr/>
              </p:nvSpPr>
              <p:spPr>
                <a:xfrm>
                  <a:off x="838200" y="5303639"/>
                  <a:ext cx="423214" cy="423214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600" b="1" spc="15" dirty="0">
                      <a:latin typeface="Cambria Math"/>
                      <a:cs typeface="Cambria Math"/>
                    </a:rPr>
                    <a:t>ℎ</a:t>
                  </a:r>
                  <a:r>
                    <a:rPr sz="2600" b="1" spc="22" baseline="-14957" dirty="0">
                      <a:latin typeface="Cambria Math"/>
                      <a:cs typeface="Cambria Math"/>
                    </a:rPr>
                    <a:t>0</a:t>
                  </a:r>
                  <a:endParaRPr sz="2600" b="1" baseline="-14957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34" name="object 45">
                  <a:extLst>
                    <a:ext uri="{FF2B5EF4-FFF2-40B4-BE49-F238E27FC236}">
                      <a16:creationId xmlns:a16="http://schemas.microsoft.com/office/drawing/2014/main" id="{190B123A-BD7D-475C-8C3E-B6684FEE34DB}"/>
                    </a:ext>
                  </a:extLst>
                </p:cNvPr>
                <p:cNvSpPr txBox="1"/>
                <p:nvPr/>
              </p:nvSpPr>
              <p:spPr>
                <a:xfrm>
                  <a:off x="3628168" y="5356324"/>
                  <a:ext cx="766657" cy="320601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spc="-40" dirty="0">
                      <a:latin typeface="Arial Black" panose="020B0A04020102020204" pitchFamily="34" charset="0"/>
                      <a:cs typeface="Gulim"/>
                    </a:rPr>
                    <a:t>RNN</a:t>
                  </a:r>
                  <a:endParaRPr sz="2000" dirty="0">
                    <a:latin typeface="Arial Black" panose="020B0A04020102020204" pitchFamily="34" charset="0"/>
                    <a:cs typeface="Gulim"/>
                  </a:endParaRPr>
                </a:p>
              </p:txBody>
            </p:sp>
            <p:grpSp>
              <p:nvGrpSpPr>
                <p:cNvPr id="35" name="object 46">
                  <a:extLst>
                    <a:ext uri="{FF2B5EF4-FFF2-40B4-BE49-F238E27FC236}">
                      <a16:creationId xmlns:a16="http://schemas.microsoft.com/office/drawing/2014/main" id="{FE30C8A8-A3BB-4262-AC2C-2C17FA65A83B}"/>
                    </a:ext>
                  </a:extLst>
                </p:cNvPr>
                <p:cNvGrpSpPr/>
                <p:nvPr/>
              </p:nvGrpSpPr>
              <p:grpSpPr>
                <a:xfrm>
                  <a:off x="2510520" y="4521946"/>
                  <a:ext cx="3695953" cy="1315371"/>
                  <a:chOff x="1541525" y="3163823"/>
                  <a:chExt cx="2617470" cy="931544"/>
                </a:xfrm>
              </p:grpSpPr>
              <p:sp>
                <p:nvSpPr>
                  <p:cNvPr id="66" name="object 47">
                    <a:extLst>
                      <a:ext uri="{FF2B5EF4-FFF2-40B4-BE49-F238E27FC236}">
                        <a16:creationId xmlns:a16="http://schemas.microsoft.com/office/drawing/2014/main" id="{C59DA782-5662-4627-BDFA-2A440D36A7E4}"/>
                      </a:ext>
                    </a:extLst>
                  </p:cNvPr>
                  <p:cNvSpPr/>
                  <p:nvPr/>
                </p:nvSpPr>
                <p:spPr>
                  <a:xfrm>
                    <a:off x="1541526" y="3163823"/>
                    <a:ext cx="1066800" cy="7664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6800" h="766445">
                        <a:moveTo>
                          <a:pt x="591439" y="709041"/>
                        </a:moveTo>
                        <a:lnTo>
                          <a:pt x="553339" y="689991"/>
                        </a:lnTo>
                        <a:lnTo>
                          <a:pt x="477139" y="651891"/>
                        </a:lnTo>
                        <a:lnTo>
                          <a:pt x="477139" y="689991"/>
                        </a:lnTo>
                        <a:lnTo>
                          <a:pt x="381889" y="689991"/>
                        </a:lnTo>
                        <a:lnTo>
                          <a:pt x="381889" y="38100"/>
                        </a:lnTo>
                        <a:lnTo>
                          <a:pt x="381889" y="19050"/>
                        </a:lnTo>
                        <a:lnTo>
                          <a:pt x="381889" y="0"/>
                        </a:lnTo>
                        <a:lnTo>
                          <a:pt x="0" y="0"/>
                        </a:lnTo>
                        <a:lnTo>
                          <a:pt x="0" y="38100"/>
                        </a:lnTo>
                        <a:lnTo>
                          <a:pt x="343789" y="38100"/>
                        </a:lnTo>
                        <a:lnTo>
                          <a:pt x="343789" y="728091"/>
                        </a:lnTo>
                        <a:lnTo>
                          <a:pt x="477139" y="728091"/>
                        </a:lnTo>
                        <a:lnTo>
                          <a:pt x="477139" y="766191"/>
                        </a:lnTo>
                        <a:lnTo>
                          <a:pt x="553339" y="728091"/>
                        </a:lnTo>
                        <a:lnTo>
                          <a:pt x="591439" y="709041"/>
                        </a:lnTo>
                        <a:close/>
                      </a:path>
                      <a:path w="1066800" h="766445">
                        <a:moveTo>
                          <a:pt x="1066800" y="319532"/>
                        </a:moveTo>
                        <a:lnTo>
                          <a:pt x="1057186" y="300101"/>
                        </a:lnTo>
                        <a:lnTo>
                          <a:pt x="1010158" y="204978"/>
                        </a:lnTo>
                        <a:lnTo>
                          <a:pt x="952500" y="319024"/>
                        </a:lnTo>
                        <a:lnTo>
                          <a:pt x="990625" y="319201"/>
                        </a:lnTo>
                        <a:lnTo>
                          <a:pt x="989838" y="488188"/>
                        </a:lnTo>
                        <a:lnTo>
                          <a:pt x="1027938" y="488315"/>
                        </a:lnTo>
                        <a:lnTo>
                          <a:pt x="1028725" y="319366"/>
                        </a:lnTo>
                        <a:lnTo>
                          <a:pt x="1066800" y="319532"/>
                        </a:lnTo>
                        <a:close/>
                      </a:path>
                    </a:pathLst>
                  </a:custGeom>
                  <a:solidFill>
                    <a:srgbClr val="4471C4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7" name="object 48">
                    <a:extLst>
                      <a:ext uri="{FF2B5EF4-FFF2-40B4-BE49-F238E27FC236}">
                        <a16:creationId xmlns:a16="http://schemas.microsoft.com/office/drawing/2014/main" id="{587BAE71-C307-423F-BB90-2DC4DAE7961D}"/>
                      </a:ext>
                    </a:extLst>
                  </p:cNvPr>
                  <p:cNvSpPr/>
                  <p:nvPr/>
                </p:nvSpPr>
                <p:spPr>
                  <a:xfrm>
                    <a:off x="3322319" y="3649979"/>
                    <a:ext cx="836930" cy="4451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6929" h="445135">
                        <a:moveTo>
                          <a:pt x="836676" y="0"/>
                        </a:moveTo>
                        <a:lnTo>
                          <a:pt x="0" y="0"/>
                        </a:lnTo>
                        <a:lnTo>
                          <a:pt x="0" y="445008"/>
                        </a:lnTo>
                        <a:lnTo>
                          <a:pt x="836676" y="445008"/>
                        </a:lnTo>
                        <a:lnTo>
                          <a:pt x="836676" y="0"/>
                        </a:lnTo>
                        <a:close/>
                      </a:path>
                    </a:pathLst>
                  </a:custGeom>
                  <a:solidFill>
                    <a:srgbClr val="DAE2F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36" name="object 49">
                  <a:extLst>
                    <a:ext uri="{FF2B5EF4-FFF2-40B4-BE49-F238E27FC236}">
                      <a16:creationId xmlns:a16="http://schemas.microsoft.com/office/drawing/2014/main" id="{8B4AD145-BBE8-462E-82D7-B270D9E10DEC}"/>
                    </a:ext>
                  </a:extLst>
                </p:cNvPr>
                <p:cNvSpPr txBox="1"/>
                <p:nvPr/>
              </p:nvSpPr>
              <p:spPr>
                <a:xfrm>
                  <a:off x="3714838" y="4328380"/>
                  <a:ext cx="423214" cy="424111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600" b="1" spc="20" dirty="0">
                      <a:latin typeface="Cambria Math"/>
                      <a:cs typeface="Cambria Math"/>
                    </a:rPr>
                    <a:t>ℎ</a:t>
                  </a:r>
                  <a:r>
                    <a:rPr sz="2600" b="1" spc="30" baseline="-17094" dirty="0">
                      <a:latin typeface="Cambria Math"/>
                      <a:cs typeface="Cambria Math"/>
                    </a:rPr>
                    <a:t>2</a:t>
                  </a:r>
                  <a:endParaRPr sz="2600" b="1" baseline="-17094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37" name="object 50">
                  <a:extLst>
                    <a:ext uri="{FF2B5EF4-FFF2-40B4-BE49-F238E27FC236}">
                      <a16:creationId xmlns:a16="http://schemas.microsoft.com/office/drawing/2014/main" id="{B7A53FD3-7C85-447D-BA73-B2BF850DACE2}"/>
                    </a:ext>
                  </a:extLst>
                </p:cNvPr>
                <p:cNvSpPr txBox="1"/>
                <p:nvPr/>
              </p:nvSpPr>
              <p:spPr>
                <a:xfrm>
                  <a:off x="5309726" y="5356324"/>
                  <a:ext cx="766657" cy="320601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spc="-40" dirty="0">
                      <a:latin typeface="Arial Black" panose="020B0A04020102020204" pitchFamily="34" charset="0"/>
                      <a:cs typeface="Gulim"/>
                    </a:rPr>
                    <a:t>RNN</a:t>
                  </a:r>
                  <a:endParaRPr sz="2000">
                    <a:latin typeface="Arial Black" panose="020B0A04020102020204" pitchFamily="34" charset="0"/>
                    <a:cs typeface="Gulim"/>
                  </a:endParaRPr>
                </a:p>
              </p:txBody>
            </p:sp>
            <p:grpSp>
              <p:nvGrpSpPr>
                <p:cNvPr id="38" name="object 51">
                  <a:extLst>
                    <a:ext uri="{FF2B5EF4-FFF2-40B4-BE49-F238E27FC236}">
                      <a16:creationId xmlns:a16="http://schemas.microsoft.com/office/drawing/2014/main" id="{73457202-AED6-41D2-A8C6-81D002B9101C}"/>
                    </a:ext>
                  </a:extLst>
                </p:cNvPr>
                <p:cNvGrpSpPr/>
                <p:nvPr/>
              </p:nvGrpSpPr>
              <p:grpSpPr>
                <a:xfrm>
                  <a:off x="4180425" y="4521946"/>
                  <a:ext cx="3695953" cy="1315371"/>
                  <a:chOff x="2724150" y="3163823"/>
                  <a:chExt cx="2617470" cy="931544"/>
                </a:xfrm>
              </p:grpSpPr>
              <p:sp>
                <p:nvSpPr>
                  <p:cNvPr id="64" name="object 52">
                    <a:extLst>
                      <a:ext uri="{FF2B5EF4-FFF2-40B4-BE49-F238E27FC236}">
                        <a16:creationId xmlns:a16="http://schemas.microsoft.com/office/drawing/2014/main" id="{C07E9456-67CC-4E97-A9B8-E5FFE7DF9C77}"/>
                      </a:ext>
                    </a:extLst>
                  </p:cNvPr>
                  <p:cNvSpPr/>
                  <p:nvPr/>
                </p:nvSpPr>
                <p:spPr>
                  <a:xfrm>
                    <a:off x="2724150" y="3163823"/>
                    <a:ext cx="1783080" cy="7664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3079" h="766445">
                        <a:moveTo>
                          <a:pt x="599059" y="709041"/>
                        </a:moveTo>
                        <a:lnTo>
                          <a:pt x="560959" y="689991"/>
                        </a:lnTo>
                        <a:lnTo>
                          <a:pt x="484759" y="651891"/>
                        </a:lnTo>
                        <a:lnTo>
                          <a:pt x="484759" y="689991"/>
                        </a:lnTo>
                        <a:lnTo>
                          <a:pt x="391795" y="689991"/>
                        </a:lnTo>
                        <a:lnTo>
                          <a:pt x="391795" y="38100"/>
                        </a:lnTo>
                        <a:lnTo>
                          <a:pt x="391795" y="19050"/>
                        </a:lnTo>
                        <a:lnTo>
                          <a:pt x="391795" y="0"/>
                        </a:lnTo>
                        <a:lnTo>
                          <a:pt x="0" y="0"/>
                        </a:lnTo>
                        <a:lnTo>
                          <a:pt x="0" y="38100"/>
                        </a:lnTo>
                        <a:lnTo>
                          <a:pt x="353695" y="38100"/>
                        </a:lnTo>
                        <a:lnTo>
                          <a:pt x="353695" y="728091"/>
                        </a:lnTo>
                        <a:lnTo>
                          <a:pt x="484759" y="728091"/>
                        </a:lnTo>
                        <a:lnTo>
                          <a:pt x="484759" y="766191"/>
                        </a:lnTo>
                        <a:lnTo>
                          <a:pt x="560959" y="728091"/>
                        </a:lnTo>
                        <a:lnTo>
                          <a:pt x="599059" y="709041"/>
                        </a:lnTo>
                        <a:close/>
                      </a:path>
                      <a:path w="1783079" h="766445">
                        <a:moveTo>
                          <a:pt x="1074166" y="319024"/>
                        </a:moveTo>
                        <a:lnTo>
                          <a:pt x="1064590" y="300101"/>
                        </a:lnTo>
                        <a:lnTo>
                          <a:pt x="1016508" y="204978"/>
                        </a:lnTo>
                        <a:lnTo>
                          <a:pt x="959866" y="319532"/>
                        </a:lnTo>
                        <a:lnTo>
                          <a:pt x="997915" y="319366"/>
                        </a:lnTo>
                        <a:lnTo>
                          <a:pt x="998601" y="488315"/>
                        </a:lnTo>
                        <a:lnTo>
                          <a:pt x="1036701" y="488188"/>
                        </a:lnTo>
                        <a:lnTo>
                          <a:pt x="1036015" y="319201"/>
                        </a:lnTo>
                        <a:lnTo>
                          <a:pt x="1074166" y="319024"/>
                        </a:lnTo>
                        <a:close/>
                      </a:path>
                      <a:path w="1783079" h="766445">
                        <a:moveTo>
                          <a:pt x="1782572" y="709041"/>
                        </a:moveTo>
                        <a:lnTo>
                          <a:pt x="1744472" y="689991"/>
                        </a:lnTo>
                        <a:lnTo>
                          <a:pt x="1668272" y="651891"/>
                        </a:lnTo>
                        <a:lnTo>
                          <a:pt x="1668272" y="689991"/>
                        </a:lnTo>
                        <a:lnTo>
                          <a:pt x="1583944" y="689991"/>
                        </a:lnTo>
                        <a:lnTo>
                          <a:pt x="1583944" y="38100"/>
                        </a:lnTo>
                        <a:lnTo>
                          <a:pt x="1583944" y="19050"/>
                        </a:lnTo>
                        <a:lnTo>
                          <a:pt x="1583944" y="0"/>
                        </a:lnTo>
                        <a:lnTo>
                          <a:pt x="1188720" y="0"/>
                        </a:lnTo>
                        <a:lnTo>
                          <a:pt x="1188720" y="38100"/>
                        </a:lnTo>
                        <a:lnTo>
                          <a:pt x="1545844" y="38100"/>
                        </a:lnTo>
                        <a:lnTo>
                          <a:pt x="1545844" y="728091"/>
                        </a:lnTo>
                        <a:lnTo>
                          <a:pt x="1668272" y="728091"/>
                        </a:lnTo>
                        <a:lnTo>
                          <a:pt x="1668272" y="766191"/>
                        </a:lnTo>
                        <a:lnTo>
                          <a:pt x="1744472" y="728091"/>
                        </a:lnTo>
                        <a:lnTo>
                          <a:pt x="1782572" y="709041"/>
                        </a:lnTo>
                        <a:close/>
                      </a:path>
                    </a:pathLst>
                  </a:custGeom>
                  <a:solidFill>
                    <a:srgbClr val="4471C4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65" name="object 53">
                    <a:extLst>
                      <a:ext uri="{FF2B5EF4-FFF2-40B4-BE49-F238E27FC236}">
                        <a16:creationId xmlns:a16="http://schemas.microsoft.com/office/drawing/2014/main" id="{F4750B6D-581E-45E2-B7B2-517E07463755}"/>
                      </a:ext>
                    </a:extLst>
                  </p:cNvPr>
                  <p:cNvSpPr/>
                  <p:nvPr/>
                </p:nvSpPr>
                <p:spPr>
                  <a:xfrm>
                    <a:off x="4504944" y="3649979"/>
                    <a:ext cx="836930" cy="4451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6929" h="445135">
                        <a:moveTo>
                          <a:pt x="836676" y="0"/>
                        </a:moveTo>
                        <a:lnTo>
                          <a:pt x="0" y="0"/>
                        </a:lnTo>
                        <a:lnTo>
                          <a:pt x="0" y="445008"/>
                        </a:lnTo>
                        <a:lnTo>
                          <a:pt x="836676" y="445008"/>
                        </a:lnTo>
                        <a:lnTo>
                          <a:pt x="836676" y="0"/>
                        </a:lnTo>
                        <a:close/>
                      </a:path>
                    </a:pathLst>
                  </a:custGeom>
                  <a:solidFill>
                    <a:srgbClr val="DAE2F3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</p:grpSp>
            <p:sp>
              <p:nvSpPr>
                <p:cNvPr id="39" name="object 54">
                  <a:extLst>
                    <a:ext uri="{FF2B5EF4-FFF2-40B4-BE49-F238E27FC236}">
                      <a16:creationId xmlns:a16="http://schemas.microsoft.com/office/drawing/2014/main" id="{6376238F-18F0-47E5-B9DF-41DC678C3500}"/>
                    </a:ext>
                  </a:extLst>
                </p:cNvPr>
                <p:cNvSpPr txBox="1"/>
                <p:nvPr/>
              </p:nvSpPr>
              <p:spPr>
                <a:xfrm>
                  <a:off x="5392991" y="4328380"/>
                  <a:ext cx="423214" cy="424111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600" b="1" spc="20" dirty="0">
                      <a:latin typeface="Cambria Math"/>
                      <a:cs typeface="Cambria Math"/>
                    </a:rPr>
                    <a:t>ℎ</a:t>
                  </a:r>
                  <a:r>
                    <a:rPr sz="2600" b="1" spc="30" baseline="-17094" dirty="0">
                      <a:latin typeface="Cambria Math"/>
                      <a:cs typeface="Cambria Math"/>
                    </a:rPr>
                    <a:t>3</a:t>
                  </a:r>
                  <a:endParaRPr sz="2600" b="1" baseline="-17094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40" name="object 55">
                  <a:extLst>
                    <a:ext uri="{FF2B5EF4-FFF2-40B4-BE49-F238E27FC236}">
                      <a16:creationId xmlns:a16="http://schemas.microsoft.com/office/drawing/2014/main" id="{7413E82E-04D0-4094-8880-15E21F12FE0C}"/>
                    </a:ext>
                  </a:extLst>
                </p:cNvPr>
                <p:cNvSpPr txBox="1"/>
                <p:nvPr/>
              </p:nvSpPr>
              <p:spPr>
                <a:xfrm>
                  <a:off x="6979990" y="5356324"/>
                  <a:ext cx="766657" cy="320601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spc="-40" dirty="0">
                      <a:latin typeface="Arial Black" panose="020B0A04020102020204" pitchFamily="34" charset="0"/>
                      <a:cs typeface="Gulim"/>
                    </a:rPr>
                    <a:t>RNN</a:t>
                  </a:r>
                  <a:endParaRPr sz="2000">
                    <a:latin typeface="Arial Black" panose="020B0A04020102020204" pitchFamily="34" charset="0"/>
                    <a:cs typeface="Gulim"/>
                  </a:endParaRPr>
                </a:p>
              </p:txBody>
            </p:sp>
            <p:sp>
              <p:nvSpPr>
                <p:cNvPr id="41" name="object 56">
                  <a:extLst>
                    <a:ext uri="{FF2B5EF4-FFF2-40B4-BE49-F238E27FC236}">
                      <a16:creationId xmlns:a16="http://schemas.microsoft.com/office/drawing/2014/main" id="{AB56B96C-B8DE-4504-A686-48C5B319AFA0}"/>
                    </a:ext>
                  </a:extLst>
                </p:cNvPr>
                <p:cNvSpPr/>
                <p:nvPr/>
              </p:nvSpPr>
              <p:spPr>
                <a:xfrm>
                  <a:off x="1303284" y="4539161"/>
                  <a:ext cx="7919131" cy="1065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8320" h="754379">
                      <a:moveTo>
                        <a:pt x="264033" y="697230"/>
                      </a:moveTo>
                      <a:lnTo>
                        <a:pt x="225933" y="678180"/>
                      </a:lnTo>
                      <a:lnTo>
                        <a:pt x="149733" y="640080"/>
                      </a:lnTo>
                      <a:lnTo>
                        <a:pt x="149733" y="678180"/>
                      </a:lnTo>
                      <a:lnTo>
                        <a:pt x="0" y="678180"/>
                      </a:lnTo>
                      <a:lnTo>
                        <a:pt x="0" y="716280"/>
                      </a:lnTo>
                      <a:lnTo>
                        <a:pt x="149733" y="716280"/>
                      </a:lnTo>
                      <a:lnTo>
                        <a:pt x="149733" y="754380"/>
                      </a:lnTo>
                      <a:lnTo>
                        <a:pt x="225933" y="716280"/>
                      </a:lnTo>
                      <a:lnTo>
                        <a:pt x="264033" y="697230"/>
                      </a:lnTo>
                      <a:close/>
                    </a:path>
                    <a:path w="5608320" h="754379">
                      <a:moveTo>
                        <a:pt x="4293108" y="317373"/>
                      </a:moveTo>
                      <a:lnTo>
                        <a:pt x="4283545" y="298577"/>
                      </a:lnTo>
                      <a:lnTo>
                        <a:pt x="4235196" y="203454"/>
                      </a:lnTo>
                      <a:lnTo>
                        <a:pt x="4178808" y="318135"/>
                      </a:lnTo>
                      <a:lnTo>
                        <a:pt x="4216895" y="317893"/>
                      </a:lnTo>
                      <a:lnTo>
                        <a:pt x="4217924" y="475488"/>
                      </a:lnTo>
                      <a:lnTo>
                        <a:pt x="4256024" y="475234"/>
                      </a:lnTo>
                      <a:lnTo>
                        <a:pt x="4254995" y="317639"/>
                      </a:lnTo>
                      <a:lnTo>
                        <a:pt x="4293108" y="317373"/>
                      </a:lnTo>
                      <a:close/>
                    </a:path>
                    <a:path w="5608320" h="754379">
                      <a:moveTo>
                        <a:pt x="5608193" y="695198"/>
                      </a:moveTo>
                      <a:lnTo>
                        <a:pt x="5570093" y="676148"/>
                      </a:lnTo>
                      <a:lnTo>
                        <a:pt x="5493893" y="638048"/>
                      </a:lnTo>
                      <a:lnTo>
                        <a:pt x="5493893" y="676148"/>
                      </a:lnTo>
                      <a:lnTo>
                        <a:pt x="5026914" y="676148"/>
                      </a:lnTo>
                      <a:lnTo>
                        <a:pt x="5026914" y="38100"/>
                      </a:lnTo>
                      <a:lnTo>
                        <a:pt x="5026914" y="19050"/>
                      </a:lnTo>
                      <a:lnTo>
                        <a:pt x="5026914" y="0"/>
                      </a:lnTo>
                      <a:lnTo>
                        <a:pt x="4407408" y="0"/>
                      </a:lnTo>
                      <a:lnTo>
                        <a:pt x="4407408" y="38100"/>
                      </a:lnTo>
                      <a:lnTo>
                        <a:pt x="4988814" y="38100"/>
                      </a:lnTo>
                      <a:lnTo>
                        <a:pt x="4988814" y="714248"/>
                      </a:lnTo>
                      <a:lnTo>
                        <a:pt x="5493893" y="714248"/>
                      </a:lnTo>
                      <a:lnTo>
                        <a:pt x="5493893" y="752348"/>
                      </a:lnTo>
                      <a:lnTo>
                        <a:pt x="5570093" y="714248"/>
                      </a:lnTo>
                      <a:lnTo>
                        <a:pt x="5608193" y="695198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42" name="object 57">
                  <a:extLst>
                    <a:ext uri="{FF2B5EF4-FFF2-40B4-BE49-F238E27FC236}">
                      <a16:creationId xmlns:a16="http://schemas.microsoft.com/office/drawing/2014/main" id="{8538B345-0F05-44C9-9270-504547732C92}"/>
                    </a:ext>
                  </a:extLst>
                </p:cNvPr>
                <p:cNvSpPr txBox="1"/>
                <p:nvPr/>
              </p:nvSpPr>
              <p:spPr>
                <a:xfrm>
                  <a:off x="7062538" y="4345130"/>
                  <a:ext cx="423214" cy="423214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600" b="1" spc="15" dirty="0">
                      <a:latin typeface="Cambria Math"/>
                      <a:cs typeface="Cambria Math"/>
                    </a:rPr>
                    <a:t>ℎ</a:t>
                  </a:r>
                  <a:r>
                    <a:rPr sz="2600" b="1" spc="22" baseline="-14957" dirty="0">
                      <a:latin typeface="Cambria Math"/>
                      <a:cs typeface="Cambria Math"/>
                    </a:rPr>
                    <a:t>4</a:t>
                  </a:r>
                  <a:endParaRPr sz="2600" b="1" baseline="-14957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43" name="object 59">
                  <a:extLst>
                    <a:ext uri="{FF2B5EF4-FFF2-40B4-BE49-F238E27FC236}">
                      <a16:creationId xmlns:a16="http://schemas.microsoft.com/office/drawing/2014/main" id="{88B9DCB0-24F3-4821-9F7E-78D1A63D7E9A}"/>
                    </a:ext>
                  </a:extLst>
                </p:cNvPr>
                <p:cNvSpPr txBox="1"/>
                <p:nvPr/>
              </p:nvSpPr>
              <p:spPr>
                <a:xfrm>
                  <a:off x="12100432" y="5356299"/>
                  <a:ext cx="946854" cy="320601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000" spc="-40" dirty="0">
                      <a:latin typeface="Arial Black" panose="020B0A04020102020204" pitchFamily="34" charset="0"/>
                      <a:cs typeface="Gulim"/>
                    </a:rPr>
                    <a:t>RNN</a:t>
                  </a:r>
                  <a:endParaRPr sz="2000" dirty="0">
                    <a:latin typeface="Arial Black" panose="020B0A04020102020204" pitchFamily="34" charset="0"/>
                    <a:cs typeface="Gulim"/>
                  </a:endParaRPr>
                </a:p>
              </p:txBody>
            </p:sp>
            <p:sp>
              <p:nvSpPr>
                <p:cNvPr id="44" name="object 64">
                  <a:extLst>
                    <a:ext uri="{FF2B5EF4-FFF2-40B4-BE49-F238E27FC236}">
                      <a16:creationId xmlns:a16="http://schemas.microsoft.com/office/drawing/2014/main" id="{7C0CB5C3-489B-4C7B-A7D8-55DC848ED1BF}"/>
                    </a:ext>
                  </a:extLst>
                </p:cNvPr>
                <p:cNvSpPr txBox="1"/>
                <p:nvPr/>
              </p:nvSpPr>
              <p:spPr>
                <a:xfrm>
                  <a:off x="12176259" y="4229100"/>
                  <a:ext cx="378382" cy="424111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sz="2600" b="1" spc="-25" dirty="0">
                      <a:latin typeface="Cambria Math"/>
                      <a:cs typeface="Cambria Math"/>
                    </a:rPr>
                    <a:t>𝑠</a:t>
                  </a:r>
                  <a:r>
                    <a:rPr sz="2600" b="1" spc="-37" baseline="-17094" dirty="0">
                      <a:latin typeface="Cambria Math"/>
                      <a:cs typeface="Cambria Math"/>
                    </a:rPr>
                    <a:t>1</a:t>
                  </a:r>
                  <a:endParaRPr sz="2600" b="1" baseline="-17094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45" name="object 69">
                  <a:extLst>
                    <a:ext uri="{FF2B5EF4-FFF2-40B4-BE49-F238E27FC236}">
                      <a16:creationId xmlns:a16="http://schemas.microsoft.com/office/drawing/2014/main" id="{BB625776-B41B-4DA3-B9B0-E04B80AF0867}"/>
                    </a:ext>
                  </a:extLst>
                </p:cNvPr>
                <p:cNvSpPr/>
                <p:nvPr/>
              </p:nvSpPr>
              <p:spPr>
                <a:xfrm>
                  <a:off x="12297174" y="3883896"/>
                  <a:ext cx="161395" cy="39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" h="281939">
                      <a:moveTo>
                        <a:pt x="38119" y="114088"/>
                      </a:moveTo>
                      <a:lnTo>
                        <a:pt x="36068" y="281177"/>
                      </a:lnTo>
                      <a:lnTo>
                        <a:pt x="74168" y="281558"/>
                      </a:lnTo>
                      <a:lnTo>
                        <a:pt x="76220" y="114511"/>
                      </a:lnTo>
                      <a:lnTo>
                        <a:pt x="38119" y="114088"/>
                      </a:lnTo>
                      <a:close/>
                    </a:path>
                    <a:path w="114300" h="281939">
                      <a:moveTo>
                        <a:pt x="104627" y="94995"/>
                      </a:moveTo>
                      <a:lnTo>
                        <a:pt x="38353" y="94995"/>
                      </a:lnTo>
                      <a:lnTo>
                        <a:pt x="76453" y="95503"/>
                      </a:lnTo>
                      <a:lnTo>
                        <a:pt x="76220" y="114511"/>
                      </a:lnTo>
                      <a:lnTo>
                        <a:pt x="114300" y="114934"/>
                      </a:lnTo>
                      <a:lnTo>
                        <a:pt x="104627" y="94995"/>
                      </a:lnTo>
                      <a:close/>
                    </a:path>
                    <a:path w="114300" h="281939">
                      <a:moveTo>
                        <a:pt x="38353" y="94995"/>
                      </a:moveTo>
                      <a:lnTo>
                        <a:pt x="38119" y="114088"/>
                      </a:lnTo>
                      <a:lnTo>
                        <a:pt x="76220" y="114511"/>
                      </a:lnTo>
                      <a:lnTo>
                        <a:pt x="76453" y="95503"/>
                      </a:lnTo>
                      <a:lnTo>
                        <a:pt x="38353" y="94995"/>
                      </a:lnTo>
                      <a:close/>
                    </a:path>
                    <a:path w="114300" h="281939">
                      <a:moveTo>
                        <a:pt x="58547" y="0"/>
                      </a:moveTo>
                      <a:lnTo>
                        <a:pt x="0" y="113664"/>
                      </a:lnTo>
                      <a:lnTo>
                        <a:pt x="38119" y="114088"/>
                      </a:lnTo>
                      <a:lnTo>
                        <a:pt x="38353" y="94995"/>
                      </a:lnTo>
                      <a:lnTo>
                        <a:pt x="104627" y="94995"/>
                      </a:lnTo>
                      <a:lnTo>
                        <a:pt x="58547" y="0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6" name="object 70">
                  <a:extLst>
                    <a:ext uri="{FF2B5EF4-FFF2-40B4-BE49-F238E27FC236}">
                      <a16:creationId xmlns:a16="http://schemas.microsoft.com/office/drawing/2014/main" id="{C3E2B36F-F4F2-4E23-A6AE-65DE19EBC7C0}"/>
                    </a:ext>
                  </a:extLst>
                </p:cNvPr>
                <p:cNvSpPr/>
                <p:nvPr/>
              </p:nvSpPr>
              <p:spPr>
                <a:xfrm>
                  <a:off x="12297174" y="2773496"/>
                  <a:ext cx="161395" cy="483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" h="342264">
                      <a:moveTo>
                        <a:pt x="76288" y="114214"/>
                      </a:moveTo>
                      <a:lnTo>
                        <a:pt x="38188" y="114384"/>
                      </a:lnTo>
                      <a:lnTo>
                        <a:pt x="39243" y="341884"/>
                      </a:lnTo>
                      <a:lnTo>
                        <a:pt x="77343" y="341756"/>
                      </a:lnTo>
                      <a:lnTo>
                        <a:pt x="76288" y="114214"/>
                      </a:lnTo>
                      <a:close/>
                    </a:path>
                    <a:path w="114300" h="342264">
                      <a:moveTo>
                        <a:pt x="56642" y="0"/>
                      </a:moveTo>
                      <a:lnTo>
                        <a:pt x="0" y="114553"/>
                      </a:lnTo>
                      <a:lnTo>
                        <a:pt x="38188" y="114384"/>
                      </a:lnTo>
                      <a:lnTo>
                        <a:pt x="38100" y="95376"/>
                      </a:lnTo>
                      <a:lnTo>
                        <a:pt x="104733" y="95123"/>
                      </a:lnTo>
                      <a:lnTo>
                        <a:pt x="56642" y="0"/>
                      </a:lnTo>
                      <a:close/>
                    </a:path>
                    <a:path w="114300" h="342264">
                      <a:moveTo>
                        <a:pt x="76200" y="95123"/>
                      </a:moveTo>
                      <a:lnTo>
                        <a:pt x="38100" y="95376"/>
                      </a:lnTo>
                      <a:lnTo>
                        <a:pt x="38188" y="114384"/>
                      </a:lnTo>
                      <a:lnTo>
                        <a:pt x="76288" y="114214"/>
                      </a:lnTo>
                      <a:lnTo>
                        <a:pt x="76200" y="95123"/>
                      </a:lnTo>
                      <a:close/>
                    </a:path>
                    <a:path w="114300" h="342264">
                      <a:moveTo>
                        <a:pt x="104733" y="95123"/>
                      </a:moveTo>
                      <a:lnTo>
                        <a:pt x="76200" y="95123"/>
                      </a:lnTo>
                      <a:lnTo>
                        <a:pt x="76288" y="114214"/>
                      </a:lnTo>
                      <a:lnTo>
                        <a:pt x="114300" y="114046"/>
                      </a:lnTo>
                      <a:lnTo>
                        <a:pt x="104733" y="95123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" name="object 38">
                  <a:extLst>
                    <a:ext uri="{FF2B5EF4-FFF2-40B4-BE49-F238E27FC236}">
                      <a16:creationId xmlns:a16="http://schemas.microsoft.com/office/drawing/2014/main" id="{E463D017-F976-46E9-88C8-FB379DA5BD9B}"/>
                    </a:ext>
                  </a:extLst>
                </p:cNvPr>
                <p:cNvSpPr/>
                <p:nvPr/>
              </p:nvSpPr>
              <p:spPr>
                <a:xfrm>
                  <a:off x="1674181" y="6273781"/>
                  <a:ext cx="1179979" cy="62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660" h="445135">
                      <a:moveTo>
                        <a:pt x="835151" y="0"/>
                      </a:moveTo>
                      <a:lnTo>
                        <a:pt x="0" y="0"/>
                      </a:lnTo>
                      <a:lnTo>
                        <a:pt x="0" y="445008"/>
                      </a:lnTo>
                      <a:lnTo>
                        <a:pt x="835151" y="445008"/>
                      </a:lnTo>
                      <a:lnTo>
                        <a:pt x="835151" y="0"/>
                      </a:lnTo>
                      <a:close/>
                    </a:path>
                  </a:pathLst>
                </a:custGeom>
                <a:solidFill>
                  <a:srgbClr val="DAE2F3"/>
                </a:solidFill>
              </p:spPr>
              <p:txBody>
                <a:bodyPr wrap="square" lIns="0" tIns="0" rIns="0" bIns="0" rtlCol="0" anchor="ctr"/>
                <a:lstStyle/>
                <a:p>
                  <a:pPr algn="ctr"/>
                  <a:r>
                    <a:rPr lang="ko-KR" altLang="en-US" sz="2000">
                      <a:latin typeface="SB 어그로 Bold" panose="02020603020101020101" pitchFamily="18" charset="-127"/>
                      <a:ea typeface="SB 어그로 Bold" panose="02020603020101020101" pitchFamily="18" charset="-127"/>
                    </a:rPr>
                    <a:t>임베딩</a:t>
                  </a:r>
                  <a:endParaRPr sz="2000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  <p:sp>
              <p:nvSpPr>
                <p:cNvPr id="50" name="object 38">
                  <a:extLst>
                    <a:ext uri="{FF2B5EF4-FFF2-40B4-BE49-F238E27FC236}">
                      <a16:creationId xmlns:a16="http://schemas.microsoft.com/office/drawing/2014/main" id="{926636B7-8F2A-440A-9744-B67F82BF645E}"/>
                    </a:ext>
                  </a:extLst>
                </p:cNvPr>
                <p:cNvSpPr/>
                <p:nvPr/>
              </p:nvSpPr>
              <p:spPr>
                <a:xfrm>
                  <a:off x="11815543" y="3281712"/>
                  <a:ext cx="1179979" cy="62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660" h="445135">
                      <a:moveTo>
                        <a:pt x="835151" y="0"/>
                      </a:moveTo>
                      <a:lnTo>
                        <a:pt x="0" y="0"/>
                      </a:lnTo>
                      <a:lnTo>
                        <a:pt x="0" y="445008"/>
                      </a:lnTo>
                      <a:lnTo>
                        <a:pt x="835151" y="445008"/>
                      </a:lnTo>
                      <a:lnTo>
                        <a:pt x="835151" y="0"/>
                      </a:lnTo>
                      <a:close/>
                    </a:path>
                  </a:pathLst>
                </a:custGeom>
                <a:solidFill>
                  <a:srgbClr val="DAE2F3"/>
                </a:solidFill>
              </p:spPr>
              <p:txBody>
                <a:bodyPr wrap="square" lIns="0" tIns="0" rIns="0" bIns="0" rtlCol="0" anchor="ctr"/>
                <a:lstStyle/>
                <a:p>
                  <a:pPr algn="ctr"/>
                  <a:r>
                    <a:rPr lang="en-US" altLang="ko-KR" sz="2200" dirty="0">
                      <a:latin typeface="Arial Black" panose="020B0A04020102020204" pitchFamily="34" charset="0"/>
                      <a:ea typeface="SB 어그로 Bold" panose="02020603020101020101" pitchFamily="18" charset="-127"/>
                    </a:rPr>
                    <a:t>FC</a:t>
                  </a:r>
                  <a:endParaRPr sz="2200" dirty="0">
                    <a:latin typeface="Arial Black" panose="020B0A04020102020204" pitchFamily="34" charset="0"/>
                    <a:ea typeface="SB 어그로 Bold" panose="02020603020101020101" pitchFamily="18" charset="-127"/>
                  </a:endParaRPr>
                </a:p>
              </p:txBody>
            </p:sp>
            <p:sp>
              <p:nvSpPr>
                <p:cNvPr id="51" name="object 38">
                  <a:extLst>
                    <a:ext uri="{FF2B5EF4-FFF2-40B4-BE49-F238E27FC236}">
                      <a16:creationId xmlns:a16="http://schemas.microsoft.com/office/drawing/2014/main" id="{32D5ABEC-8645-42BB-8C37-80FAD1436F0D}"/>
                    </a:ext>
                  </a:extLst>
                </p:cNvPr>
                <p:cNvSpPr/>
                <p:nvPr/>
              </p:nvSpPr>
              <p:spPr>
                <a:xfrm>
                  <a:off x="3350224" y="6259457"/>
                  <a:ext cx="1179979" cy="62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660" h="445135">
                      <a:moveTo>
                        <a:pt x="835151" y="0"/>
                      </a:moveTo>
                      <a:lnTo>
                        <a:pt x="0" y="0"/>
                      </a:lnTo>
                      <a:lnTo>
                        <a:pt x="0" y="445008"/>
                      </a:lnTo>
                      <a:lnTo>
                        <a:pt x="835151" y="445008"/>
                      </a:lnTo>
                      <a:lnTo>
                        <a:pt x="835151" y="0"/>
                      </a:lnTo>
                      <a:close/>
                    </a:path>
                  </a:pathLst>
                </a:custGeom>
                <a:solidFill>
                  <a:srgbClr val="DAE2F3"/>
                </a:solidFill>
              </p:spPr>
              <p:txBody>
                <a:bodyPr wrap="square" lIns="0" tIns="0" rIns="0" bIns="0" rtlCol="0" anchor="ctr"/>
                <a:lstStyle/>
                <a:p>
                  <a:pPr algn="ctr"/>
                  <a:r>
                    <a:rPr lang="ko-KR" altLang="en-US" sz="2000">
                      <a:latin typeface="SB 어그로 Bold" panose="02020603020101020101" pitchFamily="18" charset="-127"/>
                      <a:ea typeface="SB 어그로 Bold" panose="02020603020101020101" pitchFamily="18" charset="-127"/>
                    </a:rPr>
                    <a:t>임베딩</a:t>
                  </a:r>
                  <a:endParaRPr sz="2000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  <p:sp>
              <p:nvSpPr>
                <p:cNvPr id="52" name="object 38">
                  <a:extLst>
                    <a:ext uri="{FF2B5EF4-FFF2-40B4-BE49-F238E27FC236}">
                      <a16:creationId xmlns:a16="http://schemas.microsoft.com/office/drawing/2014/main" id="{BEE1B582-8E0A-4A8A-BDE8-DF4260D42F4F}"/>
                    </a:ext>
                  </a:extLst>
                </p:cNvPr>
                <p:cNvSpPr/>
                <p:nvPr/>
              </p:nvSpPr>
              <p:spPr>
                <a:xfrm>
                  <a:off x="5014608" y="6273781"/>
                  <a:ext cx="1179979" cy="62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660" h="445135">
                      <a:moveTo>
                        <a:pt x="835151" y="0"/>
                      </a:moveTo>
                      <a:lnTo>
                        <a:pt x="0" y="0"/>
                      </a:lnTo>
                      <a:lnTo>
                        <a:pt x="0" y="445008"/>
                      </a:lnTo>
                      <a:lnTo>
                        <a:pt x="835151" y="445008"/>
                      </a:lnTo>
                      <a:lnTo>
                        <a:pt x="835151" y="0"/>
                      </a:lnTo>
                      <a:close/>
                    </a:path>
                  </a:pathLst>
                </a:custGeom>
                <a:solidFill>
                  <a:srgbClr val="DAE2F3"/>
                </a:solidFill>
              </p:spPr>
              <p:txBody>
                <a:bodyPr wrap="square" lIns="0" tIns="0" rIns="0" bIns="0" rtlCol="0" anchor="ctr"/>
                <a:lstStyle/>
                <a:p>
                  <a:pPr algn="ctr"/>
                  <a:r>
                    <a:rPr lang="ko-KR" altLang="en-US" sz="2000">
                      <a:latin typeface="SB 어그로 Bold" panose="02020603020101020101" pitchFamily="18" charset="-127"/>
                      <a:ea typeface="SB 어그로 Bold" panose="02020603020101020101" pitchFamily="18" charset="-127"/>
                    </a:rPr>
                    <a:t>임베딩</a:t>
                  </a:r>
                  <a:endParaRPr sz="2000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  <p:sp>
              <p:nvSpPr>
                <p:cNvPr id="53" name="object 38">
                  <a:extLst>
                    <a:ext uri="{FF2B5EF4-FFF2-40B4-BE49-F238E27FC236}">
                      <a16:creationId xmlns:a16="http://schemas.microsoft.com/office/drawing/2014/main" id="{B6F5498B-3FF5-4EDE-AC58-87490B44264D}"/>
                    </a:ext>
                  </a:extLst>
                </p:cNvPr>
                <p:cNvSpPr/>
                <p:nvPr/>
              </p:nvSpPr>
              <p:spPr>
                <a:xfrm>
                  <a:off x="6690383" y="6242156"/>
                  <a:ext cx="1179979" cy="62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660" h="445135">
                      <a:moveTo>
                        <a:pt x="835151" y="0"/>
                      </a:moveTo>
                      <a:lnTo>
                        <a:pt x="0" y="0"/>
                      </a:lnTo>
                      <a:lnTo>
                        <a:pt x="0" y="445008"/>
                      </a:lnTo>
                      <a:lnTo>
                        <a:pt x="835151" y="445008"/>
                      </a:lnTo>
                      <a:lnTo>
                        <a:pt x="835151" y="0"/>
                      </a:lnTo>
                      <a:close/>
                    </a:path>
                  </a:pathLst>
                </a:custGeom>
                <a:solidFill>
                  <a:srgbClr val="DAE2F3"/>
                </a:solidFill>
              </p:spPr>
              <p:txBody>
                <a:bodyPr wrap="square" lIns="0" tIns="0" rIns="0" bIns="0" rtlCol="0" anchor="ctr"/>
                <a:lstStyle/>
                <a:p>
                  <a:pPr algn="ctr"/>
                  <a:r>
                    <a:rPr lang="ko-KR" altLang="en-US" sz="2000">
                      <a:latin typeface="SB 어그로 Bold" panose="02020603020101020101" pitchFamily="18" charset="-127"/>
                      <a:ea typeface="SB 어그로 Bold" panose="02020603020101020101" pitchFamily="18" charset="-127"/>
                    </a:rPr>
                    <a:t>임베딩</a:t>
                  </a:r>
                  <a:endParaRPr sz="2000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  <p:sp>
              <p:nvSpPr>
                <p:cNvPr id="54" name="object 38">
                  <a:extLst>
                    <a:ext uri="{FF2B5EF4-FFF2-40B4-BE49-F238E27FC236}">
                      <a16:creationId xmlns:a16="http://schemas.microsoft.com/office/drawing/2014/main" id="{B4CC72BB-A98C-4465-B766-1A758BD09390}"/>
                    </a:ext>
                  </a:extLst>
                </p:cNvPr>
                <p:cNvSpPr/>
                <p:nvPr/>
              </p:nvSpPr>
              <p:spPr>
                <a:xfrm>
                  <a:off x="11815543" y="6243175"/>
                  <a:ext cx="1179979" cy="62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660" h="445135">
                      <a:moveTo>
                        <a:pt x="835151" y="0"/>
                      </a:moveTo>
                      <a:lnTo>
                        <a:pt x="0" y="0"/>
                      </a:lnTo>
                      <a:lnTo>
                        <a:pt x="0" y="445008"/>
                      </a:lnTo>
                      <a:lnTo>
                        <a:pt x="835151" y="445008"/>
                      </a:lnTo>
                      <a:lnTo>
                        <a:pt x="835151" y="0"/>
                      </a:lnTo>
                      <a:close/>
                    </a:path>
                  </a:pathLst>
                </a:custGeom>
                <a:solidFill>
                  <a:srgbClr val="DAE2F3"/>
                </a:solidFill>
              </p:spPr>
              <p:txBody>
                <a:bodyPr wrap="square" lIns="0" tIns="0" rIns="0" bIns="0" rtlCol="0" anchor="ctr"/>
                <a:lstStyle/>
                <a:p>
                  <a:pPr algn="ctr"/>
                  <a:r>
                    <a:rPr lang="ko-KR" altLang="en-US" sz="2000">
                      <a:latin typeface="SB 어그로 Bold" panose="02020603020101020101" pitchFamily="18" charset="-127"/>
                      <a:ea typeface="SB 어그로 Bold" panose="02020603020101020101" pitchFamily="18" charset="-127"/>
                    </a:rPr>
                    <a:t>임베딩</a:t>
                  </a:r>
                  <a:endParaRPr sz="2000" dirty="0">
                    <a:latin typeface="SB 어그로 Bold" panose="02020603020101020101" pitchFamily="18" charset="-127"/>
                    <a:ea typeface="SB 어그로 Bold" panose="02020603020101020101" pitchFamily="18" charset="-127"/>
                  </a:endParaRPr>
                </a:p>
              </p:txBody>
            </p:sp>
            <p:sp>
              <p:nvSpPr>
                <p:cNvPr id="55" name="object 58">
                  <a:extLst>
                    <a:ext uri="{FF2B5EF4-FFF2-40B4-BE49-F238E27FC236}">
                      <a16:creationId xmlns:a16="http://schemas.microsoft.com/office/drawing/2014/main" id="{C86A3EE9-22F4-4319-85FA-0521E58E196F}"/>
                    </a:ext>
                  </a:extLst>
                </p:cNvPr>
                <p:cNvSpPr/>
                <p:nvPr/>
              </p:nvSpPr>
              <p:spPr>
                <a:xfrm>
                  <a:off x="13205376" y="3595984"/>
                  <a:ext cx="484366" cy="28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615" h="2138679">
                      <a:moveTo>
                        <a:pt x="7711" y="2109635"/>
                      </a:moveTo>
                      <a:lnTo>
                        <a:pt x="634" y="2109978"/>
                      </a:lnTo>
                      <a:lnTo>
                        <a:pt x="2031" y="2138425"/>
                      </a:lnTo>
                      <a:lnTo>
                        <a:pt x="10541" y="2138044"/>
                      </a:lnTo>
                      <a:lnTo>
                        <a:pt x="55118" y="2123059"/>
                      </a:lnTo>
                      <a:lnTo>
                        <a:pt x="74539" y="2109723"/>
                      </a:lnTo>
                      <a:lnTo>
                        <a:pt x="7112" y="2109723"/>
                      </a:lnTo>
                      <a:lnTo>
                        <a:pt x="7711" y="2109635"/>
                      </a:lnTo>
                      <a:close/>
                    </a:path>
                    <a:path w="348615" h="2138679">
                      <a:moveTo>
                        <a:pt x="8508" y="2109597"/>
                      </a:moveTo>
                      <a:lnTo>
                        <a:pt x="7711" y="2109635"/>
                      </a:lnTo>
                      <a:lnTo>
                        <a:pt x="7112" y="2109723"/>
                      </a:lnTo>
                      <a:lnTo>
                        <a:pt x="8508" y="2109597"/>
                      </a:lnTo>
                      <a:close/>
                    </a:path>
                    <a:path w="348615" h="2138679">
                      <a:moveTo>
                        <a:pt x="74697" y="2109597"/>
                      </a:moveTo>
                      <a:lnTo>
                        <a:pt x="8508" y="2109597"/>
                      </a:lnTo>
                      <a:lnTo>
                        <a:pt x="7112" y="2109723"/>
                      </a:lnTo>
                      <a:lnTo>
                        <a:pt x="74539" y="2109723"/>
                      </a:lnTo>
                      <a:lnTo>
                        <a:pt x="74697" y="2109597"/>
                      </a:lnTo>
                      <a:close/>
                    </a:path>
                    <a:path w="348615" h="2138679">
                      <a:moveTo>
                        <a:pt x="14239" y="2108672"/>
                      </a:moveTo>
                      <a:lnTo>
                        <a:pt x="7711" y="2109635"/>
                      </a:lnTo>
                      <a:lnTo>
                        <a:pt x="8508" y="2109597"/>
                      </a:lnTo>
                      <a:lnTo>
                        <a:pt x="74697" y="2109597"/>
                      </a:lnTo>
                      <a:lnTo>
                        <a:pt x="75646" y="2108835"/>
                      </a:lnTo>
                      <a:lnTo>
                        <a:pt x="13589" y="2108835"/>
                      </a:lnTo>
                      <a:lnTo>
                        <a:pt x="14239" y="2108672"/>
                      </a:lnTo>
                      <a:close/>
                    </a:path>
                    <a:path w="348615" h="2138679">
                      <a:moveTo>
                        <a:pt x="14858" y="2108580"/>
                      </a:moveTo>
                      <a:lnTo>
                        <a:pt x="14239" y="2108672"/>
                      </a:lnTo>
                      <a:lnTo>
                        <a:pt x="13589" y="2108835"/>
                      </a:lnTo>
                      <a:lnTo>
                        <a:pt x="14858" y="2108580"/>
                      </a:lnTo>
                      <a:close/>
                    </a:path>
                    <a:path w="348615" h="2138679">
                      <a:moveTo>
                        <a:pt x="75962" y="2108580"/>
                      </a:moveTo>
                      <a:lnTo>
                        <a:pt x="14858" y="2108580"/>
                      </a:lnTo>
                      <a:lnTo>
                        <a:pt x="13589" y="2108835"/>
                      </a:lnTo>
                      <a:lnTo>
                        <a:pt x="75646" y="2108835"/>
                      </a:lnTo>
                      <a:lnTo>
                        <a:pt x="75962" y="2108580"/>
                      </a:lnTo>
                      <a:close/>
                    </a:path>
                    <a:path w="348615" h="2138679">
                      <a:moveTo>
                        <a:pt x="21076" y="2106963"/>
                      </a:moveTo>
                      <a:lnTo>
                        <a:pt x="14239" y="2108672"/>
                      </a:lnTo>
                      <a:lnTo>
                        <a:pt x="14858" y="2108580"/>
                      </a:lnTo>
                      <a:lnTo>
                        <a:pt x="75962" y="2108580"/>
                      </a:lnTo>
                      <a:lnTo>
                        <a:pt x="77544" y="2107310"/>
                      </a:lnTo>
                      <a:lnTo>
                        <a:pt x="20066" y="2107310"/>
                      </a:lnTo>
                      <a:lnTo>
                        <a:pt x="21076" y="2106963"/>
                      </a:lnTo>
                      <a:close/>
                    </a:path>
                    <a:path w="348615" h="2138679">
                      <a:moveTo>
                        <a:pt x="78018" y="2106929"/>
                      </a:moveTo>
                      <a:lnTo>
                        <a:pt x="21208" y="2106929"/>
                      </a:lnTo>
                      <a:lnTo>
                        <a:pt x="20066" y="2107310"/>
                      </a:lnTo>
                      <a:lnTo>
                        <a:pt x="77544" y="2107310"/>
                      </a:lnTo>
                      <a:lnTo>
                        <a:pt x="78018" y="2106929"/>
                      </a:lnTo>
                      <a:close/>
                    </a:path>
                    <a:path w="348615" h="2138679">
                      <a:moveTo>
                        <a:pt x="27685" y="2104687"/>
                      </a:moveTo>
                      <a:lnTo>
                        <a:pt x="21076" y="2106963"/>
                      </a:lnTo>
                      <a:lnTo>
                        <a:pt x="21208" y="2106929"/>
                      </a:lnTo>
                      <a:lnTo>
                        <a:pt x="78018" y="2106929"/>
                      </a:lnTo>
                      <a:lnTo>
                        <a:pt x="80391" y="2105024"/>
                      </a:lnTo>
                      <a:lnTo>
                        <a:pt x="26924" y="2105024"/>
                      </a:lnTo>
                      <a:lnTo>
                        <a:pt x="27685" y="2104687"/>
                      </a:lnTo>
                      <a:close/>
                    </a:path>
                    <a:path w="348615" h="2138679">
                      <a:moveTo>
                        <a:pt x="80814" y="2104643"/>
                      </a:moveTo>
                      <a:lnTo>
                        <a:pt x="27813" y="2104643"/>
                      </a:lnTo>
                      <a:lnTo>
                        <a:pt x="26924" y="2105024"/>
                      </a:lnTo>
                      <a:lnTo>
                        <a:pt x="80391" y="2105024"/>
                      </a:lnTo>
                      <a:lnTo>
                        <a:pt x="80814" y="2104643"/>
                      </a:lnTo>
                      <a:close/>
                    </a:path>
                    <a:path w="348615" h="2138679">
                      <a:moveTo>
                        <a:pt x="34297" y="2101761"/>
                      </a:moveTo>
                      <a:lnTo>
                        <a:pt x="27685" y="2104687"/>
                      </a:lnTo>
                      <a:lnTo>
                        <a:pt x="27813" y="2104643"/>
                      </a:lnTo>
                      <a:lnTo>
                        <a:pt x="80814" y="2104643"/>
                      </a:lnTo>
                      <a:lnTo>
                        <a:pt x="83636" y="2102104"/>
                      </a:lnTo>
                      <a:lnTo>
                        <a:pt x="33654" y="2102104"/>
                      </a:lnTo>
                      <a:lnTo>
                        <a:pt x="34297" y="2101761"/>
                      </a:lnTo>
                      <a:close/>
                    </a:path>
                    <a:path w="348615" h="2138679">
                      <a:moveTo>
                        <a:pt x="34671" y="2101596"/>
                      </a:moveTo>
                      <a:lnTo>
                        <a:pt x="34297" y="2101761"/>
                      </a:lnTo>
                      <a:lnTo>
                        <a:pt x="33654" y="2102104"/>
                      </a:lnTo>
                      <a:lnTo>
                        <a:pt x="34671" y="2101596"/>
                      </a:lnTo>
                      <a:close/>
                    </a:path>
                    <a:path w="348615" h="2138679">
                      <a:moveTo>
                        <a:pt x="84200" y="2101596"/>
                      </a:moveTo>
                      <a:lnTo>
                        <a:pt x="34671" y="2101596"/>
                      </a:lnTo>
                      <a:lnTo>
                        <a:pt x="33654" y="2102104"/>
                      </a:lnTo>
                      <a:lnTo>
                        <a:pt x="83636" y="2102104"/>
                      </a:lnTo>
                      <a:lnTo>
                        <a:pt x="84200" y="2101596"/>
                      </a:lnTo>
                      <a:close/>
                    </a:path>
                    <a:path w="348615" h="2138679">
                      <a:moveTo>
                        <a:pt x="85592" y="2098040"/>
                      </a:moveTo>
                      <a:lnTo>
                        <a:pt x="41275" y="2098040"/>
                      </a:lnTo>
                      <a:lnTo>
                        <a:pt x="40385" y="2098547"/>
                      </a:lnTo>
                      <a:lnTo>
                        <a:pt x="34297" y="2101761"/>
                      </a:lnTo>
                      <a:lnTo>
                        <a:pt x="34671" y="2101596"/>
                      </a:lnTo>
                      <a:lnTo>
                        <a:pt x="84200" y="2101596"/>
                      </a:lnTo>
                      <a:lnTo>
                        <a:pt x="86741" y="2099310"/>
                      </a:lnTo>
                      <a:lnTo>
                        <a:pt x="85592" y="2098040"/>
                      </a:lnTo>
                      <a:close/>
                    </a:path>
                    <a:path w="348615" h="2138679">
                      <a:moveTo>
                        <a:pt x="40763" y="2098312"/>
                      </a:moveTo>
                      <a:lnTo>
                        <a:pt x="40322" y="2098547"/>
                      </a:lnTo>
                      <a:lnTo>
                        <a:pt x="40763" y="2098312"/>
                      </a:lnTo>
                      <a:close/>
                    </a:path>
                    <a:path w="348615" h="2138679">
                      <a:moveTo>
                        <a:pt x="41275" y="2098040"/>
                      </a:moveTo>
                      <a:lnTo>
                        <a:pt x="40763" y="2098312"/>
                      </a:lnTo>
                      <a:lnTo>
                        <a:pt x="40385" y="2098547"/>
                      </a:lnTo>
                      <a:lnTo>
                        <a:pt x="41275" y="2098040"/>
                      </a:lnTo>
                      <a:close/>
                    </a:path>
                    <a:path w="348615" h="2138679">
                      <a:moveTo>
                        <a:pt x="81688" y="2093721"/>
                      </a:moveTo>
                      <a:lnTo>
                        <a:pt x="48132" y="2093721"/>
                      </a:lnTo>
                      <a:lnTo>
                        <a:pt x="40763" y="2098312"/>
                      </a:lnTo>
                      <a:lnTo>
                        <a:pt x="41275" y="2098040"/>
                      </a:lnTo>
                      <a:lnTo>
                        <a:pt x="85592" y="2098040"/>
                      </a:lnTo>
                      <a:lnTo>
                        <a:pt x="81688" y="2093721"/>
                      </a:lnTo>
                      <a:close/>
                    </a:path>
                    <a:path w="348615" h="2138679">
                      <a:moveTo>
                        <a:pt x="55245" y="2088641"/>
                      </a:moveTo>
                      <a:lnTo>
                        <a:pt x="47498" y="2094102"/>
                      </a:lnTo>
                      <a:lnTo>
                        <a:pt x="48132" y="2093721"/>
                      </a:lnTo>
                      <a:lnTo>
                        <a:pt x="81688" y="2093721"/>
                      </a:lnTo>
                      <a:lnTo>
                        <a:pt x="77669" y="2089277"/>
                      </a:lnTo>
                      <a:lnTo>
                        <a:pt x="54482" y="2089277"/>
                      </a:lnTo>
                      <a:lnTo>
                        <a:pt x="55245" y="2088641"/>
                      </a:lnTo>
                      <a:close/>
                    </a:path>
                    <a:path w="348615" h="2138679">
                      <a:moveTo>
                        <a:pt x="72042" y="2083053"/>
                      </a:moveTo>
                      <a:lnTo>
                        <a:pt x="62102" y="2083053"/>
                      </a:lnTo>
                      <a:lnTo>
                        <a:pt x="54482" y="2089277"/>
                      </a:lnTo>
                      <a:lnTo>
                        <a:pt x="77669" y="2089277"/>
                      </a:lnTo>
                      <a:lnTo>
                        <a:pt x="72042" y="2083053"/>
                      </a:lnTo>
                      <a:close/>
                    </a:path>
                    <a:path w="348615" h="2138679">
                      <a:moveTo>
                        <a:pt x="67564" y="2078100"/>
                      </a:moveTo>
                      <a:lnTo>
                        <a:pt x="61468" y="2083561"/>
                      </a:lnTo>
                      <a:lnTo>
                        <a:pt x="62102" y="2083053"/>
                      </a:lnTo>
                      <a:lnTo>
                        <a:pt x="72042" y="2083053"/>
                      </a:lnTo>
                      <a:lnTo>
                        <a:pt x="67564" y="2078100"/>
                      </a:lnTo>
                      <a:close/>
                    </a:path>
                    <a:path w="348615" h="2138679">
                      <a:moveTo>
                        <a:pt x="145714" y="2024887"/>
                      </a:moveTo>
                      <a:lnTo>
                        <a:pt x="111759" y="2024887"/>
                      </a:lnTo>
                      <a:lnTo>
                        <a:pt x="104521" y="2035428"/>
                      </a:lnTo>
                      <a:lnTo>
                        <a:pt x="97281" y="2045080"/>
                      </a:lnTo>
                      <a:lnTo>
                        <a:pt x="90170" y="2054097"/>
                      </a:lnTo>
                      <a:lnTo>
                        <a:pt x="86105" y="2058796"/>
                      </a:lnTo>
                      <a:lnTo>
                        <a:pt x="107823" y="2077465"/>
                      </a:lnTo>
                      <a:lnTo>
                        <a:pt x="135381" y="2041016"/>
                      </a:lnTo>
                      <a:lnTo>
                        <a:pt x="142875" y="2029459"/>
                      </a:lnTo>
                      <a:lnTo>
                        <a:pt x="145714" y="2024887"/>
                      </a:lnTo>
                      <a:close/>
                    </a:path>
                    <a:path w="348615" h="2138679">
                      <a:moveTo>
                        <a:pt x="90550" y="2053589"/>
                      </a:moveTo>
                      <a:lnTo>
                        <a:pt x="90117" y="2054097"/>
                      </a:lnTo>
                      <a:lnTo>
                        <a:pt x="90550" y="2053589"/>
                      </a:lnTo>
                      <a:close/>
                    </a:path>
                    <a:path w="348615" h="2138679">
                      <a:moveTo>
                        <a:pt x="97535" y="2044699"/>
                      </a:moveTo>
                      <a:lnTo>
                        <a:pt x="97237" y="2045080"/>
                      </a:lnTo>
                      <a:lnTo>
                        <a:pt x="97535" y="2044699"/>
                      </a:lnTo>
                      <a:close/>
                    </a:path>
                    <a:path w="348615" h="2138679">
                      <a:moveTo>
                        <a:pt x="104775" y="2035047"/>
                      </a:moveTo>
                      <a:lnTo>
                        <a:pt x="104490" y="2035428"/>
                      </a:lnTo>
                      <a:lnTo>
                        <a:pt x="104775" y="2035047"/>
                      </a:lnTo>
                      <a:close/>
                    </a:path>
                    <a:path w="348615" h="2138679">
                      <a:moveTo>
                        <a:pt x="132715" y="1990343"/>
                      </a:moveTo>
                      <a:lnTo>
                        <a:pt x="125602" y="2003043"/>
                      </a:lnTo>
                      <a:lnTo>
                        <a:pt x="118618" y="2014346"/>
                      </a:lnTo>
                      <a:lnTo>
                        <a:pt x="111633" y="2025072"/>
                      </a:lnTo>
                      <a:lnTo>
                        <a:pt x="111759" y="2024887"/>
                      </a:lnTo>
                      <a:lnTo>
                        <a:pt x="145714" y="2024887"/>
                      </a:lnTo>
                      <a:lnTo>
                        <a:pt x="150368" y="2017394"/>
                      </a:lnTo>
                      <a:lnTo>
                        <a:pt x="157606" y="2004440"/>
                      </a:lnTo>
                      <a:lnTo>
                        <a:pt x="132715" y="1990343"/>
                      </a:lnTo>
                      <a:close/>
                    </a:path>
                    <a:path w="348615" h="2138679">
                      <a:moveTo>
                        <a:pt x="118745" y="2014092"/>
                      </a:moveTo>
                      <a:lnTo>
                        <a:pt x="118580" y="2014346"/>
                      </a:lnTo>
                      <a:lnTo>
                        <a:pt x="118745" y="2014092"/>
                      </a:lnTo>
                      <a:close/>
                    </a:path>
                    <a:path w="348615" h="2138679">
                      <a:moveTo>
                        <a:pt x="125856" y="2002535"/>
                      </a:moveTo>
                      <a:lnTo>
                        <a:pt x="125545" y="2003043"/>
                      </a:lnTo>
                      <a:lnTo>
                        <a:pt x="125856" y="2002535"/>
                      </a:lnTo>
                      <a:close/>
                    </a:path>
                    <a:path w="348615" h="2138679">
                      <a:moveTo>
                        <a:pt x="184931" y="1951227"/>
                      </a:moveTo>
                      <a:lnTo>
                        <a:pt x="153543" y="1951227"/>
                      </a:lnTo>
                      <a:lnTo>
                        <a:pt x="146050" y="1965705"/>
                      </a:lnTo>
                      <a:lnTo>
                        <a:pt x="171450" y="1978786"/>
                      </a:lnTo>
                      <a:lnTo>
                        <a:pt x="179070" y="1963927"/>
                      </a:lnTo>
                      <a:lnTo>
                        <a:pt x="184931" y="1951227"/>
                      </a:lnTo>
                      <a:close/>
                    </a:path>
                    <a:path w="348615" h="2138679">
                      <a:moveTo>
                        <a:pt x="180721" y="1889124"/>
                      </a:moveTo>
                      <a:lnTo>
                        <a:pt x="179704" y="1892045"/>
                      </a:lnTo>
                      <a:lnTo>
                        <a:pt x="166624" y="1922779"/>
                      </a:lnTo>
                      <a:lnTo>
                        <a:pt x="153358" y="1951584"/>
                      </a:lnTo>
                      <a:lnTo>
                        <a:pt x="153543" y="1951227"/>
                      </a:lnTo>
                      <a:lnTo>
                        <a:pt x="184931" y="1951227"/>
                      </a:lnTo>
                      <a:lnTo>
                        <a:pt x="192785" y="1934209"/>
                      </a:lnTo>
                      <a:lnTo>
                        <a:pt x="206248" y="1902459"/>
                      </a:lnTo>
                      <a:lnTo>
                        <a:pt x="207391" y="1899411"/>
                      </a:lnTo>
                      <a:lnTo>
                        <a:pt x="180721" y="1889124"/>
                      </a:lnTo>
                      <a:close/>
                    </a:path>
                    <a:path w="348615" h="2138679">
                      <a:moveTo>
                        <a:pt x="166750" y="1922398"/>
                      </a:moveTo>
                      <a:lnTo>
                        <a:pt x="166576" y="1922779"/>
                      </a:lnTo>
                      <a:lnTo>
                        <a:pt x="166750" y="1922398"/>
                      </a:lnTo>
                      <a:close/>
                    </a:path>
                    <a:path w="348615" h="2138679">
                      <a:moveTo>
                        <a:pt x="179831" y="1891537"/>
                      </a:moveTo>
                      <a:lnTo>
                        <a:pt x="179617" y="1892045"/>
                      </a:lnTo>
                      <a:lnTo>
                        <a:pt x="179831" y="1891537"/>
                      </a:lnTo>
                      <a:close/>
                    </a:path>
                    <a:path w="348615" h="2138679">
                      <a:moveTo>
                        <a:pt x="222697" y="1858898"/>
                      </a:moveTo>
                      <a:lnTo>
                        <a:pt x="192404" y="1858898"/>
                      </a:lnTo>
                      <a:lnTo>
                        <a:pt x="191007" y="1862454"/>
                      </a:lnTo>
                      <a:lnTo>
                        <a:pt x="217677" y="1872741"/>
                      </a:lnTo>
                      <a:lnTo>
                        <a:pt x="219075" y="1868931"/>
                      </a:lnTo>
                      <a:lnTo>
                        <a:pt x="222697" y="1858898"/>
                      </a:lnTo>
                      <a:close/>
                    </a:path>
                    <a:path w="348615" h="2138679">
                      <a:moveTo>
                        <a:pt x="234810" y="1824354"/>
                      </a:moveTo>
                      <a:lnTo>
                        <a:pt x="204724" y="1824354"/>
                      </a:lnTo>
                      <a:lnTo>
                        <a:pt x="192277" y="1859152"/>
                      </a:lnTo>
                      <a:lnTo>
                        <a:pt x="192404" y="1858898"/>
                      </a:lnTo>
                      <a:lnTo>
                        <a:pt x="222697" y="1858898"/>
                      </a:lnTo>
                      <a:lnTo>
                        <a:pt x="231775" y="1833752"/>
                      </a:lnTo>
                      <a:lnTo>
                        <a:pt x="234810" y="1824354"/>
                      </a:lnTo>
                      <a:close/>
                    </a:path>
                    <a:path w="348615" h="2138679">
                      <a:moveTo>
                        <a:pt x="237636" y="1788159"/>
                      </a:moveTo>
                      <a:lnTo>
                        <a:pt x="216534" y="1788159"/>
                      </a:lnTo>
                      <a:lnTo>
                        <a:pt x="204693" y="1824439"/>
                      </a:lnTo>
                      <a:lnTo>
                        <a:pt x="234810" y="1824354"/>
                      </a:lnTo>
                      <a:lnTo>
                        <a:pt x="243713" y="1796795"/>
                      </a:lnTo>
                      <a:lnTo>
                        <a:pt x="245618" y="1790572"/>
                      </a:lnTo>
                      <a:lnTo>
                        <a:pt x="237636" y="1788159"/>
                      </a:lnTo>
                      <a:close/>
                    </a:path>
                    <a:path w="348615" h="2138679">
                      <a:moveTo>
                        <a:pt x="218313" y="1782317"/>
                      </a:moveTo>
                      <a:lnTo>
                        <a:pt x="216407" y="1788414"/>
                      </a:lnTo>
                      <a:lnTo>
                        <a:pt x="216534" y="1788159"/>
                      </a:lnTo>
                      <a:lnTo>
                        <a:pt x="237636" y="1788159"/>
                      </a:lnTo>
                      <a:lnTo>
                        <a:pt x="218313" y="1782317"/>
                      </a:lnTo>
                      <a:close/>
                    </a:path>
                    <a:path w="348615" h="2138679">
                      <a:moveTo>
                        <a:pt x="268222" y="1711197"/>
                      </a:moveTo>
                      <a:lnTo>
                        <a:pt x="238759" y="1711197"/>
                      </a:lnTo>
                      <a:lnTo>
                        <a:pt x="227838" y="1750694"/>
                      </a:lnTo>
                      <a:lnTo>
                        <a:pt x="226568" y="1754885"/>
                      </a:lnTo>
                      <a:lnTo>
                        <a:pt x="253873" y="1763140"/>
                      </a:lnTo>
                      <a:lnTo>
                        <a:pt x="255270" y="1758441"/>
                      </a:lnTo>
                      <a:lnTo>
                        <a:pt x="266319" y="1718690"/>
                      </a:lnTo>
                      <a:lnTo>
                        <a:pt x="268222" y="1711197"/>
                      </a:lnTo>
                      <a:close/>
                    </a:path>
                    <a:path w="348615" h="2138679">
                      <a:moveTo>
                        <a:pt x="227838" y="1750440"/>
                      </a:moveTo>
                      <a:lnTo>
                        <a:pt x="227765" y="1750694"/>
                      </a:lnTo>
                      <a:lnTo>
                        <a:pt x="227838" y="1750440"/>
                      </a:lnTo>
                      <a:close/>
                    </a:path>
                    <a:path w="348615" h="2138679">
                      <a:moveTo>
                        <a:pt x="248539" y="1672716"/>
                      </a:moveTo>
                      <a:lnTo>
                        <a:pt x="238632" y="1711452"/>
                      </a:lnTo>
                      <a:lnTo>
                        <a:pt x="238759" y="1711197"/>
                      </a:lnTo>
                      <a:lnTo>
                        <a:pt x="268222" y="1711197"/>
                      </a:lnTo>
                      <a:lnTo>
                        <a:pt x="276225" y="1679702"/>
                      </a:lnTo>
                      <a:lnTo>
                        <a:pt x="248539" y="1672716"/>
                      </a:lnTo>
                      <a:close/>
                    </a:path>
                    <a:path w="348615" h="2138679">
                      <a:moveTo>
                        <a:pt x="287963" y="1628774"/>
                      </a:moveTo>
                      <a:lnTo>
                        <a:pt x="258825" y="1628774"/>
                      </a:lnTo>
                      <a:lnTo>
                        <a:pt x="255016" y="1645158"/>
                      </a:lnTo>
                      <a:lnTo>
                        <a:pt x="282828" y="1651634"/>
                      </a:lnTo>
                      <a:lnTo>
                        <a:pt x="286639" y="1634997"/>
                      </a:lnTo>
                      <a:lnTo>
                        <a:pt x="287963" y="1628774"/>
                      </a:lnTo>
                      <a:close/>
                    </a:path>
                    <a:path w="348615" h="2138679">
                      <a:moveTo>
                        <a:pt x="272415" y="1561845"/>
                      </a:moveTo>
                      <a:lnTo>
                        <a:pt x="267843" y="1585848"/>
                      </a:lnTo>
                      <a:lnTo>
                        <a:pt x="258699" y="1629028"/>
                      </a:lnTo>
                      <a:lnTo>
                        <a:pt x="258825" y="1628774"/>
                      </a:lnTo>
                      <a:lnTo>
                        <a:pt x="287963" y="1628774"/>
                      </a:lnTo>
                      <a:lnTo>
                        <a:pt x="295909" y="1591436"/>
                      </a:lnTo>
                      <a:lnTo>
                        <a:pt x="300481" y="1567306"/>
                      </a:lnTo>
                      <a:lnTo>
                        <a:pt x="272415" y="1561845"/>
                      </a:lnTo>
                      <a:close/>
                    </a:path>
                    <a:path w="348615" h="2138679">
                      <a:moveTo>
                        <a:pt x="267843" y="1585721"/>
                      </a:moveTo>
                      <a:close/>
                    </a:path>
                    <a:path w="348615" h="2138679">
                      <a:moveTo>
                        <a:pt x="291465" y="1449958"/>
                      </a:moveTo>
                      <a:lnTo>
                        <a:pt x="291338" y="1450720"/>
                      </a:lnTo>
                      <a:lnTo>
                        <a:pt x="284099" y="1496694"/>
                      </a:lnTo>
                      <a:lnTo>
                        <a:pt x="277622" y="1534033"/>
                      </a:lnTo>
                      <a:lnTo>
                        <a:pt x="305816" y="1538858"/>
                      </a:lnTo>
                      <a:lnTo>
                        <a:pt x="312293" y="1501266"/>
                      </a:lnTo>
                      <a:lnTo>
                        <a:pt x="319658" y="1454784"/>
                      </a:lnTo>
                      <a:lnTo>
                        <a:pt x="319785" y="1453768"/>
                      </a:lnTo>
                      <a:lnTo>
                        <a:pt x="291465" y="1449958"/>
                      </a:lnTo>
                      <a:close/>
                    </a:path>
                    <a:path w="348615" h="2138679">
                      <a:moveTo>
                        <a:pt x="284099" y="1496440"/>
                      </a:moveTo>
                      <a:lnTo>
                        <a:pt x="284055" y="1496694"/>
                      </a:lnTo>
                      <a:lnTo>
                        <a:pt x="284099" y="1496440"/>
                      </a:lnTo>
                      <a:close/>
                    </a:path>
                    <a:path w="348615" h="2138679">
                      <a:moveTo>
                        <a:pt x="291338" y="1450466"/>
                      </a:moveTo>
                      <a:lnTo>
                        <a:pt x="291298" y="1450720"/>
                      </a:lnTo>
                      <a:lnTo>
                        <a:pt x="291338" y="1450466"/>
                      </a:lnTo>
                      <a:close/>
                    </a:path>
                    <a:path w="348615" h="2138679">
                      <a:moveTo>
                        <a:pt x="305307" y="1336928"/>
                      </a:moveTo>
                      <a:lnTo>
                        <a:pt x="303402" y="1356486"/>
                      </a:lnTo>
                      <a:lnTo>
                        <a:pt x="297688" y="1403984"/>
                      </a:lnTo>
                      <a:lnTo>
                        <a:pt x="295275" y="1421637"/>
                      </a:lnTo>
                      <a:lnTo>
                        <a:pt x="323596" y="1425447"/>
                      </a:lnTo>
                      <a:lnTo>
                        <a:pt x="326008" y="1407414"/>
                      </a:lnTo>
                      <a:lnTo>
                        <a:pt x="331724" y="1359534"/>
                      </a:lnTo>
                      <a:lnTo>
                        <a:pt x="333755" y="1339849"/>
                      </a:lnTo>
                      <a:lnTo>
                        <a:pt x="305307" y="1336928"/>
                      </a:lnTo>
                      <a:close/>
                    </a:path>
                    <a:path w="348615" h="2138679">
                      <a:moveTo>
                        <a:pt x="297688" y="1403730"/>
                      </a:moveTo>
                      <a:lnTo>
                        <a:pt x="297653" y="1403984"/>
                      </a:lnTo>
                      <a:lnTo>
                        <a:pt x="297688" y="1403730"/>
                      </a:lnTo>
                      <a:close/>
                    </a:path>
                    <a:path w="348615" h="2138679">
                      <a:moveTo>
                        <a:pt x="303402" y="1356233"/>
                      </a:moveTo>
                      <a:lnTo>
                        <a:pt x="303372" y="1356486"/>
                      </a:lnTo>
                      <a:lnTo>
                        <a:pt x="303402" y="1356233"/>
                      </a:lnTo>
                      <a:close/>
                    </a:path>
                    <a:path w="348615" h="2138679">
                      <a:moveTo>
                        <a:pt x="314705" y="1223517"/>
                      </a:moveTo>
                      <a:lnTo>
                        <a:pt x="312293" y="1259966"/>
                      </a:lnTo>
                      <a:lnTo>
                        <a:pt x="308228" y="1308608"/>
                      </a:lnTo>
                      <a:lnTo>
                        <a:pt x="336550" y="1311402"/>
                      </a:lnTo>
                      <a:lnTo>
                        <a:pt x="336676" y="1310893"/>
                      </a:lnTo>
                      <a:lnTo>
                        <a:pt x="340741" y="1261998"/>
                      </a:lnTo>
                      <a:lnTo>
                        <a:pt x="343153" y="1225422"/>
                      </a:lnTo>
                      <a:lnTo>
                        <a:pt x="314705" y="1223517"/>
                      </a:lnTo>
                      <a:close/>
                    </a:path>
                    <a:path w="348615" h="2138679">
                      <a:moveTo>
                        <a:pt x="312293" y="1259712"/>
                      </a:moveTo>
                      <a:lnTo>
                        <a:pt x="312271" y="1259966"/>
                      </a:lnTo>
                      <a:lnTo>
                        <a:pt x="312293" y="1259712"/>
                      </a:lnTo>
                      <a:close/>
                    </a:path>
                    <a:path w="348615" h="2138679">
                      <a:moveTo>
                        <a:pt x="319150" y="1110233"/>
                      </a:moveTo>
                      <a:lnTo>
                        <a:pt x="319150" y="1112519"/>
                      </a:lnTo>
                      <a:lnTo>
                        <a:pt x="317753" y="1161922"/>
                      </a:lnTo>
                      <a:lnTo>
                        <a:pt x="316229" y="1195323"/>
                      </a:lnTo>
                      <a:lnTo>
                        <a:pt x="344804" y="1196593"/>
                      </a:lnTo>
                      <a:lnTo>
                        <a:pt x="346328" y="1162811"/>
                      </a:lnTo>
                      <a:lnTo>
                        <a:pt x="347725" y="1112900"/>
                      </a:lnTo>
                      <a:lnTo>
                        <a:pt x="347725" y="1110487"/>
                      </a:lnTo>
                      <a:lnTo>
                        <a:pt x="319150" y="1110233"/>
                      </a:lnTo>
                      <a:close/>
                    </a:path>
                    <a:path w="348615" h="2138679">
                      <a:moveTo>
                        <a:pt x="317753" y="1161668"/>
                      </a:moveTo>
                      <a:lnTo>
                        <a:pt x="317742" y="1161922"/>
                      </a:lnTo>
                      <a:lnTo>
                        <a:pt x="317753" y="1161668"/>
                      </a:lnTo>
                      <a:close/>
                    </a:path>
                    <a:path w="348615" h="2138679">
                      <a:moveTo>
                        <a:pt x="319150" y="1112265"/>
                      </a:moveTo>
                      <a:lnTo>
                        <a:pt x="319143" y="1112519"/>
                      </a:lnTo>
                      <a:lnTo>
                        <a:pt x="319150" y="1112265"/>
                      </a:lnTo>
                      <a:close/>
                    </a:path>
                    <a:path w="348615" h="2138679">
                      <a:moveTo>
                        <a:pt x="348232" y="1062735"/>
                      </a:moveTo>
                      <a:lnTo>
                        <a:pt x="319658" y="1062735"/>
                      </a:lnTo>
                      <a:lnTo>
                        <a:pt x="319531" y="1081658"/>
                      </a:lnTo>
                      <a:lnTo>
                        <a:pt x="348106" y="1081912"/>
                      </a:lnTo>
                      <a:lnTo>
                        <a:pt x="348232" y="1062735"/>
                      </a:lnTo>
                      <a:close/>
                    </a:path>
                    <a:path w="348615" h="2138679">
                      <a:moveTo>
                        <a:pt x="347981" y="1013459"/>
                      </a:moveTo>
                      <a:lnTo>
                        <a:pt x="319404" y="1013459"/>
                      </a:lnTo>
                      <a:lnTo>
                        <a:pt x="319658" y="1062846"/>
                      </a:lnTo>
                      <a:lnTo>
                        <a:pt x="348232" y="1062735"/>
                      </a:lnTo>
                      <a:lnTo>
                        <a:pt x="347981" y="1013459"/>
                      </a:lnTo>
                      <a:close/>
                    </a:path>
                    <a:path w="348615" h="2138679">
                      <a:moveTo>
                        <a:pt x="347472" y="995552"/>
                      </a:moveTo>
                      <a:lnTo>
                        <a:pt x="318897" y="996441"/>
                      </a:lnTo>
                      <a:lnTo>
                        <a:pt x="319404" y="1013840"/>
                      </a:lnTo>
                      <a:lnTo>
                        <a:pt x="319404" y="1013459"/>
                      </a:lnTo>
                      <a:lnTo>
                        <a:pt x="347981" y="1013459"/>
                      </a:lnTo>
                      <a:lnTo>
                        <a:pt x="347472" y="995552"/>
                      </a:lnTo>
                      <a:close/>
                    </a:path>
                    <a:path w="348615" h="2138679">
                      <a:moveTo>
                        <a:pt x="346488" y="964183"/>
                      </a:moveTo>
                      <a:lnTo>
                        <a:pt x="318007" y="964183"/>
                      </a:lnTo>
                      <a:lnTo>
                        <a:pt x="318007" y="967866"/>
                      </a:lnTo>
                      <a:lnTo>
                        <a:pt x="346582" y="967104"/>
                      </a:lnTo>
                      <a:lnTo>
                        <a:pt x="346488" y="964183"/>
                      </a:lnTo>
                      <a:close/>
                    </a:path>
                    <a:path w="348615" h="2138679">
                      <a:moveTo>
                        <a:pt x="344240" y="915034"/>
                      </a:moveTo>
                      <a:lnTo>
                        <a:pt x="315595" y="915034"/>
                      </a:lnTo>
                      <a:lnTo>
                        <a:pt x="318007" y="964438"/>
                      </a:lnTo>
                      <a:lnTo>
                        <a:pt x="318007" y="964183"/>
                      </a:lnTo>
                      <a:lnTo>
                        <a:pt x="346488" y="964183"/>
                      </a:lnTo>
                      <a:lnTo>
                        <a:pt x="346455" y="963167"/>
                      </a:lnTo>
                      <a:lnTo>
                        <a:pt x="344240" y="915034"/>
                      </a:lnTo>
                      <a:close/>
                    </a:path>
                    <a:path w="348615" h="2138679">
                      <a:moveTo>
                        <a:pt x="342010" y="880871"/>
                      </a:moveTo>
                      <a:lnTo>
                        <a:pt x="313435" y="882776"/>
                      </a:lnTo>
                      <a:lnTo>
                        <a:pt x="315595" y="915288"/>
                      </a:lnTo>
                      <a:lnTo>
                        <a:pt x="315595" y="915034"/>
                      </a:lnTo>
                      <a:lnTo>
                        <a:pt x="344240" y="915034"/>
                      </a:lnTo>
                      <a:lnTo>
                        <a:pt x="344170" y="913511"/>
                      </a:lnTo>
                      <a:lnTo>
                        <a:pt x="342010" y="880871"/>
                      </a:lnTo>
                      <a:close/>
                    </a:path>
                    <a:path w="348615" h="2138679">
                      <a:moveTo>
                        <a:pt x="331850" y="766317"/>
                      </a:moveTo>
                      <a:lnTo>
                        <a:pt x="303462" y="769739"/>
                      </a:lnTo>
                      <a:lnTo>
                        <a:pt x="303529" y="769874"/>
                      </a:lnTo>
                      <a:lnTo>
                        <a:pt x="308355" y="817879"/>
                      </a:lnTo>
                      <a:lnTo>
                        <a:pt x="311403" y="854582"/>
                      </a:lnTo>
                      <a:lnTo>
                        <a:pt x="339851" y="852169"/>
                      </a:lnTo>
                      <a:lnTo>
                        <a:pt x="336803" y="815086"/>
                      </a:lnTo>
                      <a:lnTo>
                        <a:pt x="331850" y="766699"/>
                      </a:lnTo>
                      <a:lnTo>
                        <a:pt x="331850" y="766317"/>
                      </a:lnTo>
                      <a:close/>
                    </a:path>
                    <a:path w="348615" h="2138679">
                      <a:moveTo>
                        <a:pt x="308228" y="817626"/>
                      </a:moveTo>
                      <a:lnTo>
                        <a:pt x="308250" y="817879"/>
                      </a:lnTo>
                      <a:lnTo>
                        <a:pt x="308228" y="817626"/>
                      </a:lnTo>
                      <a:close/>
                    </a:path>
                    <a:path w="348615" h="2138679">
                      <a:moveTo>
                        <a:pt x="303417" y="769761"/>
                      </a:moveTo>
                      <a:close/>
                    </a:path>
                    <a:path w="348615" h="2138679">
                      <a:moveTo>
                        <a:pt x="326557" y="722249"/>
                      </a:moveTo>
                      <a:lnTo>
                        <a:pt x="297815" y="722249"/>
                      </a:lnTo>
                      <a:lnTo>
                        <a:pt x="300100" y="741299"/>
                      </a:lnTo>
                      <a:lnTo>
                        <a:pt x="328422" y="737996"/>
                      </a:lnTo>
                      <a:lnTo>
                        <a:pt x="326557" y="722249"/>
                      </a:lnTo>
                      <a:close/>
                    </a:path>
                    <a:path w="348615" h="2138679">
                      <a:moveTo>
                        <a:pt x="320216" y="675513"/>
                      </a:moveTo>
                      <a:lnTo>
                        <a:pt x="291338" y="675513"/>
                      </a:lnTo>
                      <a:lnTo>
                        <a:pt x="297815" y="722502"/>
                      </a:lnTo>
                      <a:lnTo>
                        <a:pt x="297815" y="722249"/>
                      </a:lnTo>
                      <a:lnTo>
                        <a:pt x="326557" y="722249"/>
                      </a:lnTo>
                      <a:lnTo>
                        <a:pt x="326135" y="718692"/>
                      </a:lnTo>
                      <a:lnTo>
                        <a:pt x="320216" y="675513"/>
                      </a:lnTo>
                      <a:close/>
                    </a:path>
                    <a:path w="348615" h="2138679">
                      <a:moveTo>
                        <a:pt x="316610" y="652526"/>
                      </a:moveTo>
                      <a:lnTo>
                        <a:pt x="288417" y="656970"/>
                      </a:lnTo>
                      <a:lnTo>
                        <a:pt x="291338" y="675766"/>
                      </a:lnTo>
                      <a:lnTo>
                        <a:pt x="291338" y="675513"/>
                      </a:lnTo>
                      <a:lnTo>
                        <a:pt x="320216" y="675513"/>
                      </a:lnTo>
                      <a:lnTo>
                        <a:pt x="319658" y="671449"/>
                      </a:lnTo>
                      <a:lnTo>
                        <a:pt x="316610" y="652526"/>
                      </a:lnTo>
                      <a:close/>
                    </a:path>
                    <a:path w="348615" h="2138679">
                      <a:moveTo>
                        <a:pt x="296545" y="539495"/>
                      </a:moveTo>
                      <a:lnTo>
                        <a:pt x="268604" y="544956"/>
                      </a:lnTo>
                      <a:lnTo>
                        <a:pt x="276351" y="584707"/>
                      </a:lnTo>
                      <a:lnTo>
                        <a:pt x="283972" y="628903"/>
                      </a:lnTo>
                      <a:lnTo>
                        <a:pt x="312166" y="624077"/>
                      </a:lnTo>
                      <a:lnTo>
                        <a:pt x="304419" y="579374"/>
                      </a:lnTo>
                      <a:lnTo>
                        <a:pt x="296545" y="539495"/>
                      </a:lnTo>
                      <a:close/>
                    </a:path>
                    <a:path w="348615" h="2138679">
                      <a:moveTo>
                        <a:pt x="276225" y="584326"/>
                      </a:moveTo>
                      <a:lnTo>
                        <a:pt x="276291" y="584707"/>
                      </a:lnTo>
                      <a:lnTo>
                        <a:pt x="276225" y="584326"/>
                      </a:lnTo>
                      <a:close/>
                    </a:path>
                    <a:path w="348615" h="2138679">
                      <a:moveTo>
                        <a:pt x="287750" y="497077"/>
                      </a:moveTo>
                      <a:lnTo>
                        <a:pt x="258572" y="497077"/>
                      </a:lnTo>
                      <a:lnTo>
                        <a:pt x="262763" y="517143"/>
                      </a:lnTo>
                      <a:lnTo>
                        <a:pt x="290702" y="511301"/>
                      </a:lnTo>
                      <a:lnTo>
                        <a:pt x="287750" y="497077"/>
                      </a:lnTo>
                      <a:close/>
                    </a:path>
                    <a:path w="348615" h="2138679">
                      <a:moveTo>
                        <a:pt x="271018" y="427227"/>
                      </a:moveTo>
                      <a:lnTo>
                        <a:pt x="243331" y="434339"/>
                      </a:lnTo>
                      <a:lnTo>
                        <a:pt x="248793" y="455549"/>
                      </a:lnTo>
                      <a:lnTo>
                        <a:pt x="258572" y="497458"/>
                      </a:lnTo>
                      <a:lnTo>
                        <a:pt x="258572" y="497077"/>
                      </a:lnTo>
                      <a:lnTo>
                        <a:pt x="287750" y="497077"/>
                      </a:lnTo>
                      <a:lnTo>
                        <a:pt x="286512" y="491108"/>
                      </a:lnTo>
                      <a:lnTo>
                        <a:pt x="276478" y="448690"/>
                      </a:lnTo>
                      <a:lnTo>
                        <a:pt x="271018" y="427227"/>
                      </a:lnTo>
                      <a:close/>
                    </a:path>
                    <a:path w="348615" h="2138679">
                      <a:moveTo>
                        <a:pt x="248666" y="455421"/>
                      </a:moveTo>
                      <a:lnTo>
                        <a:pt x="248695" y="455549"/>
                      </a:lnTo>
                      <a:lnTo>
                        <a:pt x="248666" y="455421"/>
                      </a:lnTo>
                      <a:close/>
                    </a:path>
                    <a:path w="348615" h="2138679">
                      <a:moveTo>
                        <a:pt x="257102" y="375538"/>
                      </a:moveTo>
                      <a:lnTo>
                        <a:pt x="227456" y="375538"/>
                      </a:lnTo>
                      <a:lnTo>
                        <a:pt x="236220" y="406907"/>
                      </a:lnTo>
                      <a:lnTo>
                        <a:pt x="263778" y="399288"/>
                      </a:lnTo>
                      <a:lnTo>
                        <a:pt x="257102" y="375538"/>
                      </a:lnTo>
                      <a:close/>
                    </a:path>
                    <a:path w="348615" h="2138679">
                      <a:moveTo>
                        <a:pt x="239141" y="316483"/>
                      </a:moveTo>
                      <a:lnTo>
                        <a:pt x="211963" y="325374"/>
                      </a:lnTo>
                      <a:lnTo>
                        <a:pt x="216153" y="338074"/>
                      </a:lnTo>
                      <a:lnTo>
                        <a:pt x="227456" y="375792"/>
                      </a:lnTo>
                      <a:lnTo>
                        <a:pt x="227456" y="375538"/>
                      </a:lnTo>
                      <a:lnTo>
                        <a:pt x="257102" y="375538"/>
                      </a:lnTo>
                      <a:lnTo>
                        <a:pt x="254889" y="367664"/>
                      </a:lnTo>
                      <a:lnTo>
                        <a:pt x="243331" y="329311"/>
                      </a:lnTo>
                      <a:lnTo>
                        <a:pt x="239141" y="316483"/>
                      </a:lnTo>
                      <a:close/>
                    </a:path>
                    <a:path w="348615" h="2138679">
                      <a:moveTo>
                        <a:pt x="216026" y="337692"/>
                      </a:moveTo>
                      <a:lnTo>
                        <a:pt x="216141" y="338074"/>
                      </a:lnTo>
                      <a:lnTo>
                        <a:pt x="216026" y="337692"/>
                      </a:lnTo>
                      <a:close/>
                    </a:path>
                    <a:path w="348615" h="2138679">
                      <a:moveTo>
                        <a:pt x="222175" y="267080"/>
                      </a:moveTo>
                      <a:lnTo>
                        <a:pt x="191770" y="267080"/>
                      </a:lnTo>
                      <a:lnTo>
                        <a:pt x="203073" y="298703"/>
                      </a:lnTo>
                      <a:lnTo>
                        <a:pt x="229997" y="289051"/>
                      </a:lnTo>
                      <a:lnTo>
                        <a:pt x="222175" y="267080"/>
                      </a:lnTo>
                      <a:close/>
                    </a:path>
                    <a:path w="348615" h="2138679">
                      <a:moveTo>
                        <a:pt x="209725" y="234314"/>
                      </a:moveTo>
                      <a:lnTo>
                        <a:pt x="179070" y="234314"/>
                      </a:lnTo>
                      <a:lnTo>
                        <a:pt x="191897" y="267462"/>
                      </a:lnTo>
                      <a:lnTo>
                        <a:pt x="191770" y="267080"/>
                      </a:lnTo>
                      <a:lnTo>
                        <a:pt x="222175" y="267080"/>
                      </a:lnTo>
                      <a:lnTo>
                        <a:pt x="218694" y="257301"/>
                      </a:lnTo>
                      <a:lnTo>
                        <a:pt x="209725" y="234314"/>
                      </a:lnTo>
                      <a:close/>
                    </a:path>
                    <a:path w="348615" h="2138679">
                      <a:moveTo>
                        <a:pt x="199008" y="208279"/>
                      </a:moveTo>
                      <a:lnTo>
                        <a:pt x="172720" y="219328"/>
                      </a:lnTo>
                      <a:lnTo>
                        <a:pt x="179197" y="234695"/>
                      </a:lnTo>
                      <a:lnTo>
                        <a:pt x="179070" y="234314"/>
                      </a:lnTo>
                      <a:lnTo>
                        <a:pt x="209725" y="234314"/>
                      </a:lnTo>
                      <a:lnTo>
                        <a:pt x="205613" y="223774"/>
                      </a:lnTo>
                      <a:lnTo>
                        <a:pt x="199008" y="208279"/>
                      </a:lnTo>
                      <a:close/>
                    </a:path>
                    <a:path w="348615" h="2138679">
                      <a:moveTo>
                        <a:pt x="184049" y="174497"/>
                      </a:moveTo>
                      <a:lnTo>
                        <a:pt x="152526" y="174497"/>
                      </a:lnTo>
                      <a:lnTo>
                        <a:pt x="152780" y="175005"/>
                      </a:lnTo>
                      <a:lnTo>
                        <a:pt x="161417" y="193675"/>
                      </a:lnTo>
                      <a:lnTo>
                        <a:pt x="187325" y="181609"/>
                      </a:lnTo>
                      <a:lnTo>
                        <a:pt x="184049" y="174497"/>
                      </a:lnTo>
                      <a:close/>
                    </a:path>
                    <a:path w="348615" h="2138679">
                      <a:moveTo>
                        <a:pt x="152592" y="174639"/>
                      </a:moveTo>
                      <a:lnTo>
                        <a:pt x="152762" y="175005"/>
                      </a:lnTo>
                      <a:lnTo>
                        <a:pt x="152592" y="174639"/>
                      </a:lnTo>
                      <a:close/>
                    </a:path>
                    <a:path w="348615" h="2138679">
                      <a:moveTo>
                        <a:pt x="170964" y="147827"/>
                      </a:moveTo>
                      <a:lnTo>
                        <a:pt x="138810" y="147827"/>
                      </a:lnTo>
                      <a:lnTo>
                        <a:pt x="152592" y="174639"/>
                      </a:lnTo>
                      <a:lnTo>
                        <a:pt x="152526" y="174497"/>
                      </a:lnTo>
                      <a:lnTo>
                        <a:pt x="184049" y="174497"/>
                      </a:lnTo>
                      <a:lnTo>
                        <a:pt x="178434" y="162305"/>
                      </a:lnTo>
                      <a:lnTo>
                        <a:pt x="170964" y="147827"/>
                      </a:lnTo>
                      <a:close/>
                    </a:path>
                    <a:path w="348615" h="2138679">
                      <a:moveTo>
                        <a:pt x="157705" y="123189"/>
                      </a:moveTo>
                      <a:lnTo>
                        <a:pt x="124841" y="123189"/>
                      </a:lnTo>
                      <a:lnTo>
                        <a:pt x="139065" y="148336"/>
                      </a:lnTo>
                      <a:lnTo>
                        <a:pt x="138810" y="147827"/>
                      </a:lnTo>
                      <a:lnTo>
                        <a:pt x="170964" y="147827"/>
                      </a:lnTo>
                      <a:lnTo>
                        <a:pt x="164083" y="134492"/>
                      </a:lnTo>
                      <a:lnTo>
                        <a:pt x="157705" y="123189"/>
                      </a:lnTo>
                      <a:close/>
                    </a:path>
                    <a:path w="348615" h="2138679">
                      <a:moveTo>
                        <a:pt x="146684" y="104266"/>
                      </a:moveTo>
                      <a:lnTo>
                        <a:pt x="122427" y="119252"/>
                      </a:lnTo>
                      <a:lnTo>
                        <a:pt x="125095" y="123697"/>
                      </a:lnTo>
                      <a:lnTo>
                        <a:pt x="124841" y="123189"/>
                      </a:lnTo>
                      <a:lnTo>
                        <a:pt x="157705" y="123189"/>
                      </a:lnTo>
                      <a:lnTo>
                        <a:pt x="149605" y="108838"/>
                      </a:lnTo>
                      <a:lnTo>
                        <a:pt x="146684" y="104266"/>
                      </a:lnTo>
                      <a:close/>
                    </a:path>
                    <a:path w="348615" h="2138679">
                      <a:moveTo>
                        <a:pt x="114713" y="90804"/>
                      </a:moveTo>
                      <a:lnTo>
                        <a:pt x="103631" y="90804"/>
                      </a:lnTo>
                      <a:lnTo>
                        <a:pt x="107188" y="96012"/>
                      </a:lnTo>
                      <a:lnTo>
                        <a:pt x="114713" y="90804"/>
                      </a:lnTo>
                      <a:close/>
                    </a:path>
                    <a:path w="348615" h="2138679">
                      <a:moveTo>
                        <a:pt x="125488" y="72262"/>
                      </a:moveTo>
                      <a:lnTo>
                        <a:pt x="89280" y="72262"/>
                      </a:lnTo>
                      <a:lnTo>
                        <a:pt x="96774" y="81533"/>
                      </a:lnTo>
                      <a:lnTo>
                        <a:pt x="103885" y="91186"/>
                      </a:lnTo>
                      <a:lnTo>
                        <a:pt x="103631" y="90804"/>
                      </a:lnTo>
                      <a:lnTo>
                        <a:pt x="114713" y="90804"/>
                      </a:lnTo>
                      <a:lnTo>
                        <a:pt x="130682" y="79755"/>
                      </a:lnTo>
                      <a:lnTo>
                        <a:pt x="127000" y="74294"/>
                      </a:lnTo>
                      <a:lnTo>
                        <a:pt x="125488" y="72262"/>
                      </a:lnTo>
                      <a:close/>
                    </a:path>
                    <a:path w="348615" h="2138679">
                      <a:moveTo>
                        <a:pt x="96393" y="81152"/>
                      </a:moveTo>
                      <a:lnTo>
                        <a:pt x="96677" y="81533"/>
                      </a:lnTo>
                      <a:lnTo>
                        <a:pt x="96393" y="81152"/>
                      </a:lnTo>
                      <a:close/>
                    </a:path>
                    <a:path w="348615" h="2138679">
                      <a:moveTo>
                        <a:pt x="95757" y="0"/>
                      </a:moveTo>
                      <a:lnTo>
                        <a:pt x="0" y="2031"/>
                      </a:lnTo>
                      <a:lnTo>
                        <a:pt x="59181" y="77469"/>
                      </a:lnTo>
                      <a:lnTo>
                        <a:pt x="71029" y="52376"/>
                      </a:lnTo>
                      <a:lnTo>
                        <a:pt x="69389" y="50791"/>
                      </a:lnTo>
                      <a:lnTo>
                        <a:pt x="58420" y="45465"/>
                      </a:lnTo>
                      <a:lnTo>
                        <a:pt x="70739" y="19684"/>
                      </a:lnTo>
                      <a:lnTo>
                        <a:pt x="86464" y="19684"/>
                      </a:lnTo>
                      <a:lnTo>
                        <a:pt x="95757" y="0"/>
                      </a:lnTo>
                      <a:close/>
                    </a:path>
                    <a:path w="348615" h="2138679">
                      <a:moveTo>
                        <a:pt x="112912" y="56006"/>
                      </a:moveTo>
                      <a:lnTo>
                        <a:pt x="74802" y="56006"/>
                      </a:lnTo>
                      <a:lnTo>
                        <a:pt x="75310" y="56514"/>
                      </a:lnTo>
                      <a:lnTo>
                        <a:pt x="82296" y="64134"/>
                      </a:lnTo>
                      <a:lnTo>
                        <a:pt x="89534" y="72643"/>
                      </a:lnTo>
                      <a:lnTo>
                        <a:pt x="89280" y="72262"/>
                      </a:lnTo>
                      <a:lnTo>
                        <a:pt x="125488" y="72262"/>
                      </a:lnTo>
                      <a:lnTo>
                        <a:pt x="119252" y="63880"/>
                      </a:lnTo>
                      <a:lnTo>
                        <a:pt x="112912" y="56006"/>
                      </a:lnTo>
                      <a:close/>
                    </a:path>
                    <a:path w="348615" h="2138679">
                      <a:moveTo>
                        <a:pt x="82042" y="63880"/>
                      </a:moveTo>
                      <a:lnTo>
                        <a:pt x="82259" y="64134"/>
                      </a:lnTo>
                      <a:lnTo>
                        <a:pt x="82042" y="63880"/>
                      </a:lnTo>
                      <a:close/>
                    </a:path>
                    <a:path w="348615" h="2138679">
                      <a:moveTo>
                        <a:pt x="74946" y="56162"/>
                      </a:moveTo>
                      <a:lnTo>
                        <a:pt x="75271" y="56514"/>
                      </a:lnTo>
                      <a:lnTo>
                        <a:pt x="74946" y="56162"/>
                      </a:lnTo>
                      <a:close/>
                    </a:path>
                    <a:path w="348615" h="2138679">
                      <a:moveTo>
                        <a:pt x="83542" y="25873"/>
                      </a:moveTo>
                      <a:lnTo>
                        <a:pt x="71345" y="51707"/>
                      </a:lnTo>
                      <a:lnTo>
                        <a:pt x="71500" y="51815"/>
                      </a:lnTo>
                      <a:lnTo>
                        <a:pt x="71294" y="51815"/>
                      </a:lnTo>
                      <a:lnTo>
                        <a:pt x="71029" y="52376"/>
                      </a:lnTo>
                      <a:lnTo>
                        <a:pt x="74946" y="56162"/>
                      </a:lnTo>
                      <a:lnTo>
                        <a:pt x="74802" y="56006"/>
                      </a:lnTo>
                      <a:lnTo>
                        <a:pt x="112912" y="56006"/>
                      </a:lnTo>
                      <a:lnTo>
                        <a:pt x="111378" y="54101"/>
                      </a:lnTo>
                      <a:lnTo>
                        <a:pt x="109382" y="51815"/>
                      </a:lnTo>
                      <a:lnTo>
                        <a:pt x="71500" y="51815"/>
                      </a:lnTo>
                      <a:lnTo>
                        <a:pt x="71332" y="51734"/>
                      </a:lnTo>
                      <a:lnTo>
                        <a:pt x="109311" y="51734"/>
                      </a:lnTo>
                      <a:lnTo>
                        <a:pt x="103504" y="45084"/>
                      </a:lnTo>
                      <a:lnTo>
                        <a:pt x="95630" y="36321"/>
                      </a:lnTo>
                      <a:lnTo>
                        <a:pt x="85978" y="27050"/>
                      </a:lnTo>
                      <a:lnTo>
                        <a:pt x="83542" y="25873"/>
                      </a:lnTo>
                      <a:close/>
                    </a:path>
                    <a:path w="348615" h="2138679">
                      <a:moveTo>
                        <a:pt x="69389" y="50791"/>
                      </a:moveTo>
                      <a:lnTo>
                        <a:pt x="71029" y="52376"/>
                      </a:lnTo>
                      <a:lnTo>
                        <a:pt x="71294" y="51815"/>
                      </a:lnTo>
                      <a:lnTo>
                        <a:pt x="69389" y="50791"/>
                      </a:lnTo>
                      <a:close/>
                    </a:path>
                    <a:path w="348615" h="2138679">
                      <a:moveTo>
                        <a:pt x="71345" y="51707"/>
                      </a:moveTo>
                      <a:lnTo>
                        <a:pt x="71500" y="51815"/>
                      </a:lnTo>
                      <a:lnTo>
                        <a:pt x="71345" y="51707"/>
                      </a:lnTo>
                      <a:close/>
                    </a:path>
                    <a:path w="348615" h="2138679">
                      <a:moveTo>
                        <a:pt x="67691" y="49149"/>
                      </a:moveTo>
                      <a:lnTo>
                        <a:pt x="69389" y="50791"/>
                      </a:lnTo>
                      <a:lnTo>
                        <a:pt x="71332" y="51734"/>
                      </a:lnTo>
                      <a:lnTo>
                        <a:pt x="67691" y="49149"/>
                      </a:lnTo>
                      <a:close/>
                    </a:path>
                    <a:path w="348615" h="2138679">
                      <a:moveTo>
                        <a:pt x="72553" y="49149"/>
                      </a:moveTo>
                      <a:lnTo>
                        <a:pt x="67691" y="49149"/>
                      </a:lnTo>
                      <a:lnTo>
                        <a:pt x="71345" y="51707"/>
                      </a:lnTo>
                      <a:lnTo>
                        <a:pt x="72553" y="49149"/>
                      </a:lnTo>
                      <a:close/>
                    </a:path>
                    <a:path w="348615" h="2138679">
                      <a:moveTo>
                        <a:pt x="70739" y="19684"/>
                      </a:moveTo>
                      <a:lnTo>
                        <a:pt x="58420" y="45465"/>
                      </a:lnTo>
                      <a:lnTo>
                        <a:pt x="69389" y="50791"/>
                      </a:lnTo>
                      <a:lnTo>
                        <a:pt x="67691" y="49149"/>
                      </a:lnTo>
                      <a:lnTo>
                        <a:pt x="72553" y="49149"/>
                      </a:lnTo>
                      <a:lnTo>
                        <a:pt x="83542" y="25873"/>
                      </a:lnTo>
                      <a:lnTo>
                        <a:pt x="70739" y="19684"/>
                      </a:lnTo>
                      <a:close/>
                    </a:path>
                    <a:path w="348615" h="2138679">
                      <a:moveTo>
                        <a:pt x="86464" y="19684"/>
                      </a:moveTo>
                      <a:lnTo>
                        <a:pt x="70739" y="19684"/>
                      </a:lnTo>
                      <a:lnTo>
                        <a:pt x="83542" y="25873"/>
                      </a:lnTo>
                      <a:lnTo>
                        <a:pt x="86464" y="19684"/>
                      </a:lnTo>
                      <a:close/>
                    </a:path>
                  </a:pathLst>
                </a:custGeom>
                <a:solidFill>
                  <a:srgbClr val="7E7E7E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6" name="object 56">
                  <a:extLst>
                    <a:ext uri="{FF2B5EF4-FFF2-40B4-BE49-F238E27FC236}">
                      <a16:creationId xmlns:a16="http://schemas.microsoft.com/office/drawing/2014/main" id="{810B7187-77F8-4535-9224-93F084A7B7D7}"/>
                    </a:ext>
                  </a:extLst>
                </p:cNvPr>
                <p:cNvSpPr/>
                <p:nvPr/>
              </p:nvSpPr>
              <p:spPr>
                <a:xfrm>
                  <a:off x="2209800" y="3617694"/>
                  <a:ext cx="6934200" cy="64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1100" h="374650">
                      <a:moveTo>
                        <a:pt x="4990592" y="57150"/>
                      </a:moveTo>
                      <a:lnTo>
                        <a:pt x="4952492" y="38100"/>
                      </a:lnTo>
                      <a:lnTo>
                        <a:pt x="4876292" y="0"/>
                      </a:lnTo>
                      <a:lnTo>
                        <a:pt x="4876165" y="0"/>
                      </a:lnTo>
                      <a:lnTo>
                        <a:pt x="4876165" y="317"/>
                      </a:lnTo>
                      <a:lnTo>
                        <a:pt x="4875530" y="0"/>
                      </a:lnTo>
                      <a:lnTo>
                        <a:pt x="4875530" y="190"/>
                      </a:lnTo>
                      <a:lnTo>
                        <a:pt x="4875149" y="0"/>
                      </a:lnTo>
                      <a:lnTo>
                        <a:pt x="4875149" y="38100"/>
                      </a:lnTo>
                      <a:lnTo>
                        <a:pt x="3550920" y="38100"/>
                      </a:lnTo>
                      <a:lnTo>
                        <a:pt x="2368296" y="38100"/>
                      </a:lnTo>
                      <a:lnTo>
                        <a:pt x="1181100" y="38100"/>
                      </a:lnTo>
                      <a:lnTo>
                        <a:pt x="0" y="38100"/>
                      </a:lnTo>
                      <a:lnTo>
                        <a:pt x="0" y="363347"/>
                      </a:lnTo>
                      <a:lnTo>
                        <a:pt x="38100" y="363347"/>
                      </a:lnTo>
                      <a:lnTo>
                        <a:pt x="38100" y="76200"/>
                      </a:lnTo>
                      <a:lnTo>
                        <a:pt x="1181100" y="76200"/>
                      </a:lnTo>
                      <a:lnTo>
                        <a:pt x="1181100" y="363347"/>
                      </a:lnTo>
                      <a:lnTo>
                        <a:pt x="1219200" y="363347"/>
                      </a:lnTo>
                      <a:lnTo>
                        <a:pt x="1219200" y="76200"/>
                      </a:lnTo>
                      <a:lnTo>
                        <a:pt x="2368296" y="76200"/>
                      </a:lnTo>
                      <a:lnTo>
                        <a:pt x="2368296" y="363347"/>
                      </a:lnTo>
                      <a:lnTo>
                        <a:pt x="2406396" y="363347"/>
                      </a:lnTo>
                      <a:lnTo>
                        <a:pt x="2406396" y="76200"/>
                      </a:lnTo>
                      <a:lnTo>
                        <a:pt x="3550920" y="76200"/>
                      </a:lnTo>
                      <a:lnTo>
                        <a:pt x="3550920" y="374650"/>
                      </a:lnTo>
                      <a:lnTo>
                        <a:pt x="3589020" y="374650"/>
                      </a:lnTo>
                      <a:lnTo>
                        <a:pt x="3589020" y="76200"/>
                      </a:lnTo>
                      <a:lnTo>
                        <a:pt x="4875149" y="76200"/>
                      </a:lnTo>
                      <a:lnTo>
                        <a:pt x="4875149" y="114300"/>
                      </a:lnTo>
                      <a:lnTo>
                        <a:pt x="4875530" y="114109"/>
                      </a:lnTo>
                      <a:lnTo>
                        <a:pt x="4875530" y="114300"/>
                      </a:lnTo>
                      <a:lnTo>
                        <a:pt x="4876165" y="113982"/>
                      </a:lnTo>
                      <a:lnTo>
                        <a:pt x="4876165" y="114300"/>
                      </a:lnTo>
                      <a:lnTo>
                        <a:pt x="4876292" y="114236"/>
                      </a:lnTo>
                      <a:lnTo>
                        <a:pt x="4952492" y="76200"/>
                      </a:lnTo>
                      <a:lnTo>
                        <a:pt x="4990592" y="5715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7" name="object 57">
                  <a:extLst>
                    <a:ext uri="{FF2B5EF4-FFF2-40B4-BE49-F238E27FC236}">
                      <a16:creationId xmlns:a16="http://schemas.microsoft.com/office/drawing/2014/main" id="{4E4D7E66-A500-4B2B-ACF8-5B6920FA0255}"/>
                    </a:ext>
                  </a:extLst>
                </p:cNvPr>
                <p:cNvSpPr/>
                <p:nvPr/>
              </p:nvSpPr>
              <p:spPr>
                <a:xfrm>
                  <a:off x="10254668" y="3454923"/>
                  <a:ext cx="1541823" cy="341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745" h="266064">
                      <a:moveTo>
                        <a:pt x="112395" y="207137"/>
                      </a:moveTo>
                      <a:lnTo>
                        <a:pt x="0" y="228218"/>
                      </a:lnTo>
                      <a:lnTo>
                        <a:pt x="7112" y="265556"/>
                      </a:lnTo>
                      <a:lnTo>
                        <a:pt x="119380" y="244601"/>
                      </a:lnTo>
                      <a:lnTo>
                        <a:pt x="112395" y="207137"/>
                      </a:lnTo>
                      <a:close/>
                    </a:path>
                    <a:path w="1134745" h="266064">
                      <a:moveTo>
                        <a:pt x="262255" y="179069"/>
                      </a:moveTo>
                      <a:lnTo>
                        <a:pt x="149860" y="200151"/>
                      </a:lnTo>
                      <a:lnTo>
                        <a:pt x="156845" y="237616"/>
                      </a:lnTo>
                      <a:lnTo>
                        <a:pt x="269240" y="216535"/>
                      </a:lnTo>
                      <a:lnTo>
                        <a:pt x="262255" y="179069"/>
                      </a:lnTo>
                      <a:close/>
                    </a:path>
                    <a:path w="1134745" h="266064">
                      <a:moveTo>
                        <a:pt x="411988" y="151002"/>
                      </a:moveTo>
                      <a:lnTo>
                        <a:pt x="299593" y="172085"/>
                      </a:lnTo>
                      <a:lnTo>
                        <a:pt x="306705" y="209550"/>
                      </a:lnTo>
                      <a:lnTo>
                        <a:pt x="418973" y="188467"/>
                      </a:lnTo>
                      <a:lnTo>
                        <a:pt x="411988" y="151002"/>
                      </a:lnTo>
                      <a:close/>
                    </a:path>
                    <a:path w="1134745" h="266064">
                      <a:moveTo>
                        <a:pt x="561848" y="123062"/>
                      </a:moveTo>
                      <a:lnTo>
                        <a:pt x="449453" y="144017"/>
                      </a:lnTo>
                      <a:lnTo>
                        <a:pt x="456438" y="181483"/>
                      </a:lnTo>
                      <a:lnTo>
                        <a:pt x="568833" y="160527"/>
                      </a:lnTo>
                      <a:lnTo>
                        <a:pt x="561848" y="123062"/>
                      </a:lnTo>
                      <a:close/>
                    </a:path>
                    <a:path w="1134745" h="266064">
                      <a:moveTo>
                        <a:pt x="711581" y="94996"/>
                      </a:moveTo>
                      <a:lnTo>
                        <a:pt x="599186" y="116077"/>
                      </a:lnTo>
                      <a:lnTo>
                        <a:pt x="606298" y="153415"/>
                      </a:lnTo>
                      <a:lnTo>
                        <a:pt x="718566" y="132461"/>
                      </a:lnTo>
                      <a:lnTo>
                        <a:pt x="711581" y="94996"/>
                      </a:lnTo>
                      <a:close/>
                    </a:path>
                    <a:path w="1134745" h="266064">
                      <a:moveTo>
                        <a:pt x="861441" y="66928"/>
                      </a:moveTo>
                      <a:lnTo>
                        <a:pt x="749046" y="88011"/>
                      </a:lnTo>
                      <a:lnTo>
                        <a:pt x="756031" y="125475"/>
                      </a:lnTo>
                      <a:lnTo>
                        <a:pt x="868426" y="104393"/>
                      </a:lnTo>
                      <a:lnTo>
                        <a:pt x="861441" y="66928"/>
                      </a:lnTo>
                      <a:close/>
                    </a:path>
                    <a:path w="1134745" h="266064">
                      <a:moveTo>
                        <a:pt x="1011936" y="0"/>
                      </a:moveTo>
                      <a:lnTo>
                        <a:pt x="1032891" y="112394"/>
                      </a:lnTo>
                      <a:lnTo>
                        <a:pt x="1134745" y="35178"/>
                      </a:lnTo>
                      <a:lnTo>
                        <a:pt x="1011936" y="0"/>
                      </a:lnTo>
                      <a:close/>
                    </a:path>
                    <a:path w="1134745" h="266064">
                      <a:moveTo>
                        <a:pt x="1011174" y="38862"/>
                      </a:moveTo>
                      <a:lnTo>
                        <a:pt x="898906" y="59943"/>
                      </a:lnTo>
                      <a:lnTo>
                        <a:pt x="905891" y="97409"/>
                      </a:lnTo>
                      <a:lnTo>
                        <a:pt x="1018159" y="76326"/>
                      </a:lnTo>
                      <a:lnTo>
                        <a:pt x="1011174" y="38862"/>
                      </a:lnTo>
                      <a:close/>
                    </a:path>
                  </a:pathLst>
                </a:custGeom>
                <a:solidFill>
                  <a:srgbClr val="FF040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8" name="object 60">
                  <a:extLst>
                    <a:ext uri="{FF2B5EF4-FFF2-40B4-BE49-F238E27FC236}">
                      <a16:creationId xmlns:a16="http://schemas.microsoft.com/office/drawing/2014/main" id="{C96E8DF4-D71C-4C55-9F4F-4A8E6E655F01}"/>
                    </a:ext>
                  </a:extLst>
                </p:cNvPr>
                <p:cNvSpPr/>
                <p:nvPr/>
              </p:nvSpPr>
              <p:spPr>
                <a:xfrm>
                  <a:off x="10005541" y="4197920"/>
                  <a:ext cx="1810002" cy="1250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025" h="773429">
                      <a:moveTo>
                        <a:pt x="38100" y="0"/>
                      </a:moveTo>
                      <a:lnTo>
                        <a:pt x="0" y="1270"/>
                      </a:lnTo>
                      <a:lnTo>
                        <a:pt x="634" y="18669"/>
                      </a:lnTo>
                      <a:lnTo>
                        <a:pt x="2286" y="36703"/>
                      </a:lnTo>
                      <a:lnTo>
                        <a:pt x="13843" y="90297"/>
                      </a:lnTo>
                      <a:lnTo>
                        <a:pt x="24002" y="118872"/>
                      </a:lnTo>
                      <a:lnTo>
                        <a:pt x="59436" y="105029"/>
                      </a:lnTo>
                      <a:lnTo>
                        <a:pt x="55714" y="95377"/>
                      </a:lnTo>
                      <a:lnTo>
                        <a:pt x="50376" y="79629"/>
                      </a:lnTo>
                      <a:lnTo>
                        <a:pt x="46031" y="64008"/>
                      </a:lnTo>
                      <a:lnTo>
                        <a:pt x="42291" y="47117"/>
                      </a:lnTo>
                      <a:lnTo>
                        <a:pt x="40178" y="32639"/>
                      </a:lnTo>
                      <a:lnTo>
                        <a:pt x="38711" y="16891"/>
                      </a:lnTo>
                      <a:lnTo>
                        <a:pt x="38100" y="0"/>
                      </a:lnTo>
                      <a:close/>
                    </a:path>
                    <a:path w="1470025" h="773429">
                      <a:moveTo>
                        <a:pt x="55372" y="94488"/>
                      </a:moveTo>
                      <a:lnTo>
                        <a:pt x="55625" y="95377"/>
                      </a:lnTo>
                      <a:lnTo>
                        <a:pt x="55372" y="94488"/>
                      </a:lnTo>
                      <a:close/>
                    </a:path>
                    <a:path w="1470025" h="773429">
                      <a:moveTo>
                        <a:pt x="50038" y="78613"/>
                      </a:moveTo>
                      <a:lnTo>
                        <a:pt x="50292" y="79629"/>
                      </a:lnTo>
                      <a:lnTo>
                        <a:pt x="50038" y="78613"/>
                      </a:lnTo>
                      <a:close/>
                    </a:path>
                    <a:path w="1470025" h="773429">
                      <a:moveTo>
                        <a:pt x="45743" y="62952"/>
                      </a:moveTo>
                      <a:lnTo>
                        <a:pt x="45974" y="64008"/>
                      </a:lnTo>
                      <a:lnTo>
                        <a:pt x="45743" y="62952"/>
                      </a:lnTo>
                      <a:close/>
                    </a:path>
                    <a:path w="1470025" h="773429">
                      <a:moveTo>
                        <a:pt x="45724" y="62865"/>
                      </a:moveTo>
                      <a:close/>
                    </a:path>
                    <a:path w="1470025" h="773429">
                      <a:moveTo>
                        <a:pt x="42371" y="47117"/>
                      </a:moveTo>
                      <a:lnTo>
                        <a:pt x="42545" y="48260"/>
                      </a:lnTo>
                      <a:lnTo>
                        <a:pt x="42371" y="47117"/>
                      </a:lnTo>
                      <a:close/>
                    </a:path>
                    <a:path w="1470025" h="773429">
                      <a:moveTo>
                        <a:pt x="40064" y="31885"/>
                      </a:moveTo>
                      <a:lnTo>
                        <a:pt x="40131" y="32639"/>
                      </a:lnTo>
                      <a:lnTo>
                        <a:pt x="40064" y="31885"/>
                      </a:lnTo>
                      <a:close/>
                    </a:path>
                    <a:path w="1470025" h="773429">
                      <a:moveTo>
                        <a:pt x="40028" y="31496"/>
                      </a:moveTo>
                      <a:lnTo>
                        <a:pt x="40064" y="31885"/>
                      </a:lnTo>
                      <a:lnTo>
                        <a:pt x="40028" y="31496"/>
                      </a:lnTo>
                      <a:close/>
                    </a:path>
                    <a:path w="1470025" h="773429">
                      <a:moveTo>
                        <a:pt x="38607" y="15748"/>
                      </a:moveTo>
                      <a:lnTo>
                        <a:pt x="38607" y="16891"/>
                      </a:lnTo>
                      <a:lnTo>
                        <a:pt x="38607" y="15748"/>
                      </a:lnTo>
                      <a:close/>
                    </a:path>
                    <a:path w="1470025" h="773429">
                      <a:moveTo>
                        <a:pt x="74675" y="137795"/>
                      </a:moveTo>
                      <a:lnTo>
                        <a:pt x="40640" y="155194"/>
                      </a:lnTo>
                      <a:lnTo>
                        <a:pt x="43306" y="160401"/>
                      </a:lnTo>
                      <a:lnTo>
                        <a:pt x="53086" y="177546"/>
                      </a:lnTo>
                      <a:lnTo>
                        <a:pt x="75311" y="211582"/>
                      </a:lnTo>
                      <a:lnTo>
                        <a:pt x="100965" y="244856"/>
                      </a:lnTo>
                      <a:lnTo>
                        <a:pt x="107696" y="252857"/>
                      </a:lnTo>
                      <a:lnTo>
                        <a:pt x="136778" y="228219"/>
                      </a:lnTo>
                      <a:lnTo>
                        <a:pt x="130175" y="220472"/>
                      </a:lnTo>
                      <a:lnTo>
                        <a:pt x="117601" y="204724"/>
                      </a:lnTo>
                      <a:lnTo>
                        <a:pt x="106045" y="189103"/>
                      </a:lnTo>
                      <a:lnTo>
                        <a:pt x="95813" y="174117"/>
                      </a:lnTo>
                      <a:lnTo>
                        <a:pt x="85598" y="157734"/>
                      </a:lnTo>
                      <a:lnTo>
                        <a:pt x="76707" y="141986"/>
                      </a:lnTo>
                      <a:lnTo>
                        <a:pt x="74675" y="137795"/>
                      </a:lnTo>
                      <a:close/>
                    </a:path>
                    <a:path w="1470025" h="773429">
                      <a:moveTo>
                        <a:pt x="130249" y="220472"/>
                      </a:moveTo>
                      <a:lnTo>
                        <a:pt x="130555" y="220853"/>
                      </a:lnTo>
                      <a:lnTo>
                        <a:pt x="130249" y="220472"/>
                      </a:lnTo>
                      <a:close/>
                    </a:path>
                    <a:path w="1470025" h="773429">
                      <a:moveTo>
                        <a:pt x="118085" y="205326"/>
                      </a:moveTo>
                      <a:close/>
                    </a:path>
                    <a:path w="1470025" h="773429">
                      <a:moveTo>
                        <a:pt x="117638" y="204724"/>
                      </a:moveTo>
                      <a:lnTo>
                        <a:pt x="118085" y="205326"/>
                      </a:lnTo>
                      <a:lnTo>
                        <a:pt x="117638" y="204724"/>
                      </a:lnTo>
                      <a:close/>
                    </a:path>
                    <a:path w="1470025" h="773429">
                      <a:moveTo>
                        <a:pt x="106116" y="189103"/>
                      </a:moveTo>
                      <a:lnTo>
                        <a:pt x="106552" y="189738"/>
                      </a:lnTo>
                      <a:lnTo>
                        <a:pt x="106116" y="189103"/>
                      </a:lnTo>
                      <a:close/>
                    </a:path>
                    <a:path w="1470025" h="773429">
                      <a:moveTo>
                        <a:pt x="95376" y="173482"/>
                      </a:moveTo>
                      <a:lnTo>
                        <a:pt x="95757" y="174117"/>
                      </a:lnTo>
                      <a:lnTo>
                        <a:pt x="95376" y="173482"/>
                      </a:lnTo>
                      <a:close/>
                    </a:path>
                    <a:path w="1470025" h="773429">
                      <a:moveTo>
                        <a:pt x="85845" y="158133"/>
                      </a:moveTo>
                      <a:lnTo>
                        <a:pt x="85978" y="158369"/>
                      </a:lnTo>
                      <a:lnTo>
                        <a:pt x="85845" y="158133"/>
                      </a:lnTo>
                      <a:close/>
                    </a:path>
                    <a:path w="1470025" h="773429">
                      <a:moveTo>
                        <a:pt x="85619" y="157734"/>
                      </a:moveTo>
                      <a:lnTo>
                        <a:pt x="85845" y="158133"/>
                      </a:lnTo>
                      <a:lnTo>
                        <a:pt x="85619" y="157734"/>
                      </a:lnTo>
                      <a:close/>
                    </a:path>
                    <a:path w="1470025" h="773429">
                      <a:moveTo>
                        <a:pt x="76771" y="141986"/>
                      </a:moveTo>
                      <a:lnTo>
                        <a:pt x="77089" y="142621"/>
                      </a:lnTo>
                      <a:lnTo>
                        <a:pt x="76771" y="141986"/>
                      </a:lnTo>
                      <a:close/>
                    </a:path>
                    <a:path w="1470025" h="773429">
                      <a:moveTo>
                        <a:pt x="161544" y="255524"/>
                      </a:moveTo>
                      <a:lnTo>
                        <a:pt x="134112" y="281940"/>
                      </a:lnTo>
                      <a:lnTo>
                        <a:pt x="145542" y="293878"/>
                      </a:lnTo>
                      <a:lnTo>
                        <a:pt x="162051" y="309753"/>
                      </a:lnTo>
                      <a:lnTo>
                        <a:pt x="179197" y="325501"/>
                      </a:lnTo>
                      <a:lnTo>
                        <a:pt x="197103" y="341122"/>
                      </a:lnTo>
                      <a:lnTo>
                        <a:pt x="215773" y="356616"/>
                      </a:lnTo>
                      <a:lnTo>
                        <a:pt x="220599" y="360426"/>
                      </a:lnTo>
                      <a:lnTo>
                        <a:pt x="244221" y="330454"/>
                      </a:lnTo>
                      <a:lnTo>
                        <a:pt x="239522" y="326898"/>
                      </a:lnTo>
                      <a:lnTo>
                        <a:pt x="221615" y="312039"/>
                      </a:lnTo>
                      <a:lnTo>
                        <a:pt x="204470" y="297053"/>
                      </a:lnTo>
                      <a:lnTo>
                        <a:pt x="188375" y="282194"/>
                      </a:lnTo>
                      <a:lnTo>
                        <a:pt x="172740" y="267208"/>
                      </a:lnTo>
                      <a:lnTo>
                        <a:pt x="172212" y="266700"/>
                      </a:lnTo>
                      <a:lnTo>
                        <a:pt x="161544" y="255524"/>
                      </a:lnTo>
                      <a:close/>
                    </a:path>
                    <a:path w="1470025" h="773429">
                      <a:moveTo>
                        <a:pt x="239595" y="326898"/>
                      </a:moveTo>
                      <a:lnTo>
                        <a:pt x="239902" y="327152"/>
                      </a:lnTo>
                      <a:lnTo>
                        <a:pt x="239595" y="326898"/>
                      </a:lnTo>
                      <a:close/>
                    </a:path>
                    <a:path w="1470025" h="773429">
                      <a:moveTo>
                        <a:pt x="221703" y="312039"/>
                      </a:moveTo>
                      <a:lnTo>
                        <a:pt x="221996" y="312293"/>
                      </a:lnTo>
                      <a:lnTo>
                        <a:pt x="221703" y="312039"/>
                      </a:lnTo>
                      <a:close/>
                    </a:path>
                    <a:path w="1470025" h="773429">
                      <a:moveTo>
                        <a:pt x="204574" y="297053"/>
                      </a:moveTo>
                      <a:lnTo>
                        <a:pt x="204850" y="297307"/>
                      </a:lnTo>
                      <a:lnTo>
                        <a:pt x="204574" y="297053"/>
                      </a:lnTo>
                      <a:close/>
                    </a:path>
                    <a:path w="1470025" h="773429">
                      <a:moveTo>
                        <a:pt x="187959" y="281813"/>
                      </a:moveTo>
                      <a:lnTo>
                        <a:pt x="188341" y="282194"/>
                      </a:lnTo>
                      <a:lnTo>
                        <a:pt x="187959" y="281813"/>
                      </a:lnTo>
                      <a:close/>
                    </a:path>
                    <a:path w="1470025" h="773429">
                      <a:moveTo>
                        <a:pt x="172484" y="266961"/>
                      </a:moveTo>
                      <a:lnTo>
                        <a:pt x="172720" y="267208"/>
                      </a:lnTo>
                      <a:lnTo>
                        <a:pt x="172484" y="266961"/>
                      </a:lnTo>
                      <a:close/>
                    </a:path>
                    <a:path w="1470025" h="773429">
                      <a:moveTo>
                        <a:pt x="172234" y="266700"/>
                      </a:moveTo>
                      <a:lnTo>
                        <a:pt x="172484" y="266961"/>
                      </a:lnTo>
                      <a:lnTo>
                        <a:pt x="172234" y="266700"/>
                      </a:lnTo>
                      <a:close/>
                    </a:path>
                    <a:path w="1470025" h="773429">
                      <a:moveTo>
                        <a:pt x="274066" y="353441"/>
                      </a:moveTo>
                      <a:lnTo>
                        <a:pt x="251205" y="383921"/>
                      </a:lnTo>
                      <a:lnTo>
                        <a:pt x="255143" y="386969"/>
                      </a:lnTo>
                      <a:lnTo>
                        <a:pt x="275971" y="401701"/>
                      </a:lnTo>
                      <a:lnTo>
                        <a:pt x="297306" y="416306"/>
                      </a:lnTo>
                      <a:lnTo>
                        <a:pt x="319277" y="430657"/>
                      </a:lnTo>
                      <a:lnTo>
                        <a:pt x="342011" y="444881"/>
                      </a:lnTo>
                      <a:lnTo>
                        <a:pt x="347979" y="448437"/>
                      </a:lnTo>
                      <a:lnTo>
                        <a:pt x="367538" y="415671"/>
                      </a:lnTo>
                      <a:lnTo>
                        <a:pt x="362128" y="412496"/>
                      </a:lnTo>
                      <a:lnTo>
                        <a:pt x="340127" y="398653"/>
                      </a:lnTo>
                      <a:lnTo>
                        <a:pt x="339978" y="398653"/>
                      </a:lnTo>
                      <a:lnTo>
                        <a:pt x="318778" y="384810"/>
                      </a:lnTo>
                      <a:lnTo>
                        <a:pt x="318643" y="384810"/>
                      </a:lnTo>
                      <a:lnTo>
                        <a:pt x="298055" y="370586"/>
                      </a:lnTo>
                      <a:lnTo>
                        <a:pt x="278028" y="356362"/>
                      </a:lnTo>
                      <a:lnTo>
                        <a:pt x="277875" y="356362"/>
                      </a:lnTo>
                      <a:lnTo>
                        <a:pt x="274066" y="353441"/>
                      </a:lnTo>
                      <a:close/>
                    </a:path>
                    <a:path w="1470025" h="773429">
                      <a:moveTo>
                        <a:pt x="361696" y="412242"/>
                      </a:moveTo>
                      <a:lnTo>
                        <a:pt x="362076" y="412496"/>
                      </a:lnTo>
                      <a:lnTo>
                        <a:pt x="361696" y="412242"/>
                      </a:lnTo>
                      <a:close/>
                    </a:path>
                    <a:path w="1470025" h="773429">
                      <a:moveTo>
                        <a:pt x="339725" y="398399"/>
                      </a:moveTo>
                      <a:lnTo>
                        <a:pt x="339978" y="398653"/>
                      </a:lnTo>
                      <a:lnTo>
                        <a:pt x="340127" y="398653"/>
                      </a:lnTo>
                      <a:lnTo>
                        <a:pt x="339725" y="398399"/>
                      </a:lnTo>
                      <a:close/>
                    </a:path>
                    <a:path w="1470025" h="773429">
                      <a:moveTo>
                        <a:pt x="318389" y="384556"/>
                      </a:moveTo>
                      <a:lnTo>
                        <a:pt x="318643" y="384810"/>
                      </a:lnTo>
                      <a:lnTo>
                        <a:pt x="318778" y="384810"/>
                      </a:lnTo>
                      <a:lnTo>
                        <a:pt x="318389" y="384556"/>
                      </a:lnTo>
                      <a:close/>
                    </a:path>
                    <a:path w="1470025" h="773429">
                      <a:moveTo>
                        <a:pt x="297688" y="370332"/>
                      </a:moveTo>
                      <a:lnTo>
                        <a:pt x="297942" y="370586"/>
                      </a:lnTo>
                      <a:lnTo>
                        <a:pt x="297688" y="370332"/>
                      </a:lnTo>
                      <a:close/>
                    </a:path>
                    <a:path w="1470025" h="773429">
                      <a:moveTo>
                        <a:pt x="277495" y="355981"/>
                      </a:moveTo>
                      <a:lnTo>
                        <a:pt x="277875" y="356362"/>
                      </a:lnTo>
                      <a:lnTo>
                        <a:pt x="278028" y="356362"/>
                      </a:lnTo>
                      <a:lnTo>
                        <a:pt x="277495" y="355981"/>
                      </a:lnTo>
                      <a:close/>
                    </a:path>
                    <a:path w="1470025" h="773429">
                      <a:moveTo>
                        <a:pt x="400050" y="434848"/>
                      </a:moveTo>
                      <a:lnTo>
                        <a:pt x="381126" y="467868"/>
                      </a:lnTo>
                      <a:lnTo>
                        <a:pt x="389127" y="472440"/>
                      </a:lnTo>
                      <a:lnTo>
                        <a:pt x="413512" y="485902"/>
                      </a:lnTo>
                      <a:lnTo>
                        <a:pt x="463930" y="511937"/>
                      </a:lnTo>
                      <a:lnTo>
                        <a:pt x="483743" y="521335"/>
                      </a:lnTo>
                      <a:lnTo>
                        <a:pt x="500125" y="486918"/>
                      </a:lnTo>
                      <a:lnTo>
                        <a:pt x="481371" y="478028"/>
                      </a:lnTo>
                      <a:lnTo>
                        <a:pt x="481202" y="478028"/>
                      </a:lnTo>
                      <a:lnTo>
                        <a:pt x="431781" y="452374"/>
                      </a:lnTo>
                      <a:lnTo>
                        <a:pt x="407543" y="439166"/>
                      </a:lnTo>
                      <a:lnTo>
                        <a:pt x="407699" y="439166"/>
                      </a:lnTo>
                      <a:lnTo>
                        <a:pt x="400050" y="434848"/>
                      </a:lnTo>
                      <a:close/>
                    </a:path>
                    <a:path w="1470025" h="773429">
                      <a:moveTo>
                        <a:pt x="480568" y="477647"/>
                      </a:moveTo>
                      <a:lnTo>
                        <a:pt x="481202" y="478028"/>
                      </a:lnTo>
                      <a:lnTo>
                        <a:pt x="481371" y="478028"/>
                      </a:lnTo>
                      <a:lnTo>
                        <a:pt x="480568" y="477647"/>
                      </a:lnTo>
                      <a:close/>
                    </a:path>
                    <a:path w="1470025" h="773429">
                      <a:moveTo>
                        <a:pt x="431292" y="452120"/>
                      </a:moveTo>
                      <a:lnTo>
                        <a:pt x="431673" y="452374"/>
                      </a:lnTo>
                      <a:lnTo>
                        <a:pt x="431292" y="452120"/>
                      </a:lnTo>
                      <a:close/>
                    </a:path>
                    <a:path w="1470025" h="773429">
                      <a:moveTo>
                        <a:pt x="407699" y="439166"/>
                      </a:moveTo>
                      <a:lnTo>
                        <a:pt x="407543" y="439166"/>
                      </a:lnTo>
                      <a:lnTo>
                        <a:pt x="407924" y="439293"/>
                      </a:lnTo>
                      <a:lnTo>
                        <a:pt x="407699" y="439166"/>
                      </a:lnTo>
                      <a:close/>
                    </a:path>
                    <a:path w="1470025" h="773429">
                      <a:moveTo>
                        <a:pt x="533907" y="503047"/>
                      </a:moveTo>
                      <a:lnTo>
                        <a:pt x="518668" y="537972"/>
                      </a:lnTo>
                      <a:lnTo>
                        <a:pt x="571246" y="560832"/>
                      </a:lnTo>
                      <a:lnTo>
                        <a:pt x="624713" y="582295"/>
                      </a:lnTo>
                      <a:lnTo>
                        <a:pt x="638809" y="546862"/>
                      </a:lnTo>
                      <a:lnTo>
                        <a:pt x="585597" y="525526"/>
                      </a:lnTo>
                      <a:lnTo>
                        <a:pt x="533907" y="503047"/>
                      </a:lnTo>
                      <a:close/>
                    </a:path>
                    <a:path w="1470025" h="773429">
                      <a:moveTo>
                        <a:pt x="585647" y="525526"/>
                      </a:moveTo>
                      <a:lnTo>
                        <a:pt x="586231" y="525780"/>
                      </a:lnTo>
                      <a:lnTo>
                        <a:pt x="585647" y="525526"/>
                      </a:lnTo>
                      <a:close/>
                    </a:path>
                    <a:path w="1470025" h="773429">
                      <a:moveTo>
                        <a:pt x="674116" y="559943"/>
                      </a:moveTo>
                      <a:lnTo>
                        <a:pt x="660907" y="595630"/>
                      </a:lnTo>
                      <a:lnTo>
                        <a:pt x="685673" y="604774"/>
                      </a:lnTo>
                      <a:lnTo>
                        <a:pt x="745363" y="624840"/>
                      </a:lnTo>
                      <a:lnTo>
                        <a:pt x="770254" y="632460"/>
                      </a:lnTo>
                      <a:lnTo>
                        <a:pt x="781303" y="596011"/>
                      </a:lnTo>
                      <a:lnTo>
                        <a:pt x="756793" y="588518"/>
                      </a:lnTo>
                      <a:lnTo>
                        <a:pt x="756924" y="588518"/>
                      </a:lnTo>
                      <a:lnTo>
                        <a:pt x="698872" y="568960"/>
                      </a:lnTo>
                      <a:lnTo>
                        <a:pt x="698500" y="568960"/>
                      </a:lnTo>
                      <a:lnTo>
                        <a:pt x="674116" y="559943"/>
                      </a:lnTo>
                      <a:close/>
                    </a:path>
                    <a:path w="1470025" h="773429">
                      <a:moveTo>
                        <a:pt x="756924" y="588518"/>
                      </a:moveTo>
                      <a:lnTo>
                        <a:pt x="756793" y="588518"/>
                      </a:lnTo>
                      <a:lnTo>
                        <a:pt x="757301" y="588645"/>
                      </a:lnTo>
                      <a:lnTo>
                        <a:pt x="756924" y="588518"/>
                      </a:lnTo>
                      <a:close/>
                    </a:path>
                    <a:path w="1470025" h="773429">
                      <a:moveTo>
                        <a:pt x="698119" y="568706"/>
                      </a:moveTo>
                      <a:lnTo>
                        <a:pt x="698500" y="568960"/>
                      </a:lnTo>
                      <a:lnTo>
                        <a:pt x="698872" y="568960"/>
                      </a:lnTo>
                      <a:lnTo>
                        <a:pt x="698119" y="568706"/>
                      </a:lnTo>
                      <a:close/>
                    </a:path>
                    <a:path w="1470025" h="773429">
                      <a:moveTo>
                        <a:pt x="817372" y="606933"/>
                      </a:moveTo>
                      <a:lnTo>
                        <a:pt x="807212" y="643636"/>
                      </a:lnTo>
                      <a:lnTo>
                        <a:pt x="869188" y="660654"/>
                      </a:lnTo>
                      <a:lnTo>
                        <a:pt x="918337" y="672719"/>
                      </a:lnTo>
                      <a:lnTo>
                        <a:pt x="927353" y="635635"/>
                      </a:lnTo>
                      <a:lnTo>
                        <a:pt x="878458" y="623697"/>
                      </a:lnTo>
                      <a:lnTo>
                        <a:pt x="817372" y="606933"/>
                      </a:lnTo>
                      <a:close/>
                    </a:path>
                    <a:path w="1470025" h="773429">
                      <a:moveTo>
                        <a:pt x="878868" y="623796"/>
                      </a:moveTo>
                      <a:close/>
                    </a:path>
                    <a:path w="1470025" h="773429">
                      <a:moveTo>
                        <a:pt x="878503" y="623697"/>
                      </a:moveTo>
                      <a:lnTo>
                        <a:pt x="878868" y="623796"/>
                      </a:lnTo>
                      <a:lnTo>
                        <a:pt x="878503" y="623697"/>
                      </a:lnTo>
                      <a:close/>
                    </a:path>
                    <a:path w="1470025" h="773429">
                      <a:moveTo>
                        <a:pt x="964056" y="644017"/>
                      </a:moveTo>
                      <a:lnTo>
                        <a:pt x="955928" y="681228"/>
                      </a:lnTo>
                      <a:lnTo>
                        <a:pt x="997584" y="690372"/>
                      </a:lnTo>
                      <a:lnTo>
                        <a:pt x="1063244" y="702691"/>
                      </a:lnTo>
                      <a:lnTo>
                        <a:pt x="1069086" y="703707"/>
                      </a:lnTo>
                      <a:lnTo>
                        <a:pt x="1075054" y="665988"/>
                      </a:lnTo>
                      <a:lnTo>
                        <a:pt x="1070265" y="665226"/>
                      </a:lnTo>
                      <a:lnTo>
                        <a:pt x="1070102" y="665226"/>
                      </a:lnTo>
                      <a:lnTo>
                        <a:pt x="1005622" y="653034"/>
                      </a:lnTo>
                      <a:lnTo>
                        <a:pt x="1005458" y="653034"/>
                      </a:lnTo>
                      <a:lnTo>
                        <a:pt x="964056" y="644017"/>
                      </a:lnTo>
                      <a:close/>
                    </a:path>
                    <a:path w="1470025" h="773429">
                      <a:moveTo>
                        <a:pt x="1069467" y="665099"/>
                      </a:moveTo>
                      <a:lnTo>
                        <a:pt x="1070102" y="665226"/>
                      </a:lnTo>
                      <a:lnTo>
                        <a:pt x="1070265" y="665226"/>
                      </a:lnTo>
                      <a:lnTo>
                        <a:pt x="1069467" y="665099"/>
                      </a:lnTo>
                      <a:close/>
                    </a:path>
                    <a:path w="1470025" h="773429">
                      <a:moveTo>
                        <a:pt x="1004951" y="652907"/>
                      </a:moveTo>
                      <a:lnTo>
                        <a:pt x="1005458" y="653034"/>
                      </a:lnTo>
                      <a:lnTo>
                        <a:pt x="1005622" y="653034"/>
                      </a:lnTo>
                      <a:lnTo>
                        <a:pt x="1004951" y="652907"/>
                      </a:lnTo>
                      <a:close/>
                    </a:path>
                    <a:path w="1470025" h="773429">
                      <a:moveTo>
                        <a:pt x="1112774" y="672084"/>
                      </a:moveTo>
                      <a:lnTo>
                        <a:pt x="1106677" y="709676"/>
                      </a:lnTo>
                      <a:lnTo>
                        <a:pt x="1129792" y="713359"/>
                      </a:lnTo>
                      <a:lnTo>
                        <a:pt x="1196975" y="722249"/>
                      </a:lnTo>
                      <a:lnTo>
                        <a:pt x="1221104" y="724662"/>
                      </a:lnTo>
                      <a:lnTo>
                        <a:pt x="1225042" y="686816"/>
                      </a:lnTo>
                      <a:lnTo>
                        <a:pt x="1201166" y="684403"/>
                      </a:lnTo>
                      <a:lnTo>
                        <a:pt x="1201674" y="684403"/>
                      </a:lnTo>
                      <a:lnTo>
                        <a:pt x="1135965" y="675767"/>
                      </a:lnTo>
                      <a:lnTo>
                        <a:pt x="1135506" y="675767"/>
                      </a:lnTo>
                      <a:lnTo>
                        <a:pt x="1112774" y="672084"/>
                      </a:lnTo>
                      <a:close/>
                    </a:path>
                    <a:path w="1470025" h="773429">
                      <a:moveTo>
                        <a:pt x="1134999" y="675640"/>
                      </a:moveTo>
                      <a:lnTo>
                        <a:pt x="1135506" y="675767"/>
                      </a:lnTo>
                      <a:lnTo>
                        <a:pt x="1135965" y="675767"/>
                      </a:lnTo>
                      <a:lnTo>
                        <a:pt x="1134999" y="675640"/>
                      </a:lnTo>
                      <a:close/>
                    </a:path>
                    <a:path w="1470025" h="773429">
                      <a:moveTo>
                        <a:pt x="1356995" y="659130"/>
                      </a:moveTo>
                      <a:lnTo>
                        <a:pt x="1355984" y="697019"/>
                      </a:lnTo>
                      <a:lnTo>
                        <a:pt x="1375155" y="697738"/>
                      </a:lnTo>
                      <a:lnTo>
                        <a:pt x="1373758" y="735838"/>
                      </a:lnTo>
                      <a:lnTo>
                        <a:pt x="1354949" y="735838"/>
                      </a:lnTo>
                      <a:lnTo>
                        <a:pt x="1353947" y="773430"/>
                      </a:lnTo>
                      <a:lnTo>
                        <a:pt x="1434337" y="735838"/>
                      </a:lnTo>
                      <a:lnTo>
                        <a:pt x="1373758" y="735838"/>
                      </a:lnTo>
                      <a:lnTo>
                        <a:pt x="1354968" y="735137"/>
                      </a:lnTo>
                      <a:lnTo>
                        <a:pt x="1435834" y="735137"/>
                      </a:lnTo>
                      <a:lnTo>
                        <a:pt x="1469644" y="719328"/>
                      </a:lnTo>
                      <a:lnTo>
                        <a:pt x="1356995" y="659130"/>
                      </a:lnTo>
                      <a:close/>
                    </a:path>
                    <a:path w="1470025" h="773429">
                      <a:moveTo>
                        <a:pt x="1355984" y="697019"/>
                      </a:moveTo>
                      <a:lnTo>
                        <a:pt x="1354968" y="735137"/>
                      </a:lnTo>
                      <a:lnTo>
                        <a:pt x="1373758" y="735838"/>
                      </a:lnTo>
                      <a:lnTo>
                        <a:pt x="1375155" y="697738"/>
                      </a:lnTo>
                      <a:lnTo>
                        <a:pt x="1355984" y="697019"/>
                      </a:lnTo>
                      <a:close/>
                    </a:path>
                    <a:path w="1470025" h="773429">
                      <a:moveTo>
                        <a:pt x="1262888" y="690753"/>
                      </a:moveTo>
                      <a:lnTo>
                        <a:pt x="1258951" y="728599"/>
                      </a:lnTo>
                      <a:lnTo>
                        <a:pt x="1264666" y="729234"/>
                      </a:lnTo>
                      <a:lnTo>
                        <a:pt x="1332865" y="734314"/>
                      </a:lnTo>
                      <a:lnTo>
                        <a:pt x="1354968" y="735137"/>
                      </a:lnTo>
                      <a:lnTo>
                        <a:pt x="1355984" y="697019"/>
                      </a:lnTo>
                      <a:lnTo>
                        <a:pt x="1337902" y="696341"/>
                      </a:lnTo>
                      <a:lnTo>
                        <a:pt x="1335277" y="696341"/>
                      </a:lnTo>
                      <a:lnTo>
                        <a:pt x="1267714" y="691261"/>
                      </a:lnTo>
                      <a:lnTo>
                        <a:pt x="1268349" y="691261"/>
                      </a:lnTo>
                      <a:lnTo>
                        <a:pt x="1262888" y="690753"/>
                      </a:lnTo>
                      <a:close/>
                    </a:path>
                    <a:path w="1470025" h="773429">
                      <a:moveTo>
                        <a:pt x="1334516" y="696214"/>
                      </a:moveTo>
                      <a:lnTo>
                        <a:pt x="1335277" y="696341"/>
                      </a:lnTo>
                      <a:lnTo>
                        <a:pt x="1337902" y="696341"/>
                      </a:lnTo>
                      <a:lnTo>
                        <a:pt x="1334516" y="696214"/>
                      </a:lnTo>
                      <a:close/>
                    </a:path>
                  </a:pathLst>
                </a:custGeom>
                <a:solidFill>
                  <a:srgbClr val="FF040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95E13295-BCDA-41D8-863C-0E387BF477EC}"/>
                    </a:ext>
                  </a:extLst>
                </p:cNvPr>
                <p:cNvSpPr/>
                <p:nvPr/>
              </p:nvSpPr>
              <p:spPr>
                <a:xfrm>
                  <a:off x="9182141" y="3162300"/>
                  <a:ext cx="1055168" cy="103562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445" algn="ctr">
                    <a:spcBef>
                      <a:spcPts val="1420"/>
                    </a:spcBef>
                    <a:defRPr/>
                  </a:pPr>
                  <a:endParaRPr lang="ko-KR" altLang="en-US" sz="3200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60" name="object 26">
                  <a:extLst>
                    <a:ext uri="{FF2B5EF4-FFF2-40B4-BE49-F238E27FC236}">
                      <a16:creationId xmlns:a16="http://schemas.microsoft.com/office/drawing/2014/main" id="{9A0A8DA9-DD68-4B10-9BE7-886F8502C4E5}"/>
                    </a:ext>
                  </a:extLst>
                </p:cNvPr>
                <p:cNvSpPr/>
                <p:nvPr/>
              </p:nvSpPr>
              <p:spPr>
                <a:xfrm>
                  <a:off x="12288809" y="4732235"/>
                  <a:ext cx="161395" cy="459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" h="325754">
                      <a:moveTo>
                        <a:pt x="76200" y="95249"/>
                      </a:moveTo>
                      <a:lnTo>
                        <a:pt x="38100" y="95249"/>
                      </a:lnTo>
                      <a:lnTo>
                        <a:pt x="38100" y="325246"/>
                      </a:lnTo>
                      <a:lnTo>
                        <a:pt x="76200" y="325246"/>
                      </a:lnTo>
                      <a:lnTo>
                        <a:pt x="76200" y="95249"/>
                      </a:lnTo>
                      <a:close/>
                    </a:path>
                    <a:path w="114300" h="325754">
                      <a:moveTo>
                        <a:pt x="57150" y="0"/>
                      </a:moveTo>
                      <a:lnTo>
                        <a:pt x="0" y="114299"/>
                      </a:lnTo>
                      <a:lnTo>
                        <a:pt x="38100" y="114299"/>
                      </a:lnTo>
                      <a:lnTo>
                        <a:pt x="38100" y="95249"/>
                      </a:lnTo>
                      <a:lnTo>
                        <a:pt x="104775" y="95249"/>
                      </a:lnTo>
                      <a:lnTo>
                        <a:pt x="57150" y="0"/>
                      </a:lnTo>
                      <a:close/>
                    </a:path>
                    <a:path w="114300" h="325754">
                      <a:moveTo>
                        <a:pt x="104775" y="95249"/>
                      </a:moveTo>
                      <a:lnTo>
                        <a:pt x="76200" y="95249"/>
                      </a:lnTo>
                      <a:lnTo>
                        <a:pt x="76200" y="114299"/>
                      </a:lnTo>
                      <a:lnTo>
                        <a:pt x="114300" y="114299"/>
                      </a:lnTo>
                      <a:lnTo>
                        <a:pt x="104775" y="95249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61" name="object 26">
                  <a:extLst>
                    <a:ext uri="{FF2B5EF4-FFF2-40B4-BE49-F238E27FC236}">
                      <a16:creationId xmlns:a16="http://schemas.microsoft.com/office/drawing/2014/main" id="{ABA479ED-78A7-41F5-BFE9-FF067E98B3A0}"/>
                    </a:ext>
                  </a:extLst>
                </p:cNvPr>
                <p:cNvSpPr/>
                <p:nvPr/>
              </p:nvSpPr>
              <p:spPr>
                <a:xfrm>
                  <a:off x="12325990" y="5813287"/>
                  <a:ext cx="161395" cy="459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" h="325754">
                      <a:moveTo>
                        <a:pt x="76200" y="95249"/>
                      </a:moveTo>
                      <a:lnTo>
                        <a:pt x="38100" y="95249"/>
                      </a:lnTo>
                      <a:lnTo>
                        <a:pt x="38100" y="325246"/>
                      </a:lnTo>
                      <a:lnTo>
                        <a:pt x="76200" y="325246"/>
                      </a:lnTo>
                      <a:lnTo>
                        <a:pt x="76200" y="95249"/>
                      </a:lnTo>
                      <a:close/>
                    </a:path>
                    <a:path w="114300" h="325754">
                      <a:moveTo>
                        <a:pt x="57150" y="0"/>
                      </a:moveTo>
                      <a:lnTo>
                        <a:pt x="0" y="114299"/>
                      </a:lnTo>
                      <a:lnTo>
                        <a:pt x="38100" y="114299"/>
                      </a:lnTo>
                      <a:lnTo>
                        <a:pt x="38100" y="95249"/>
                      </a:lnTo>
                      <a:lnTo>
                        <a:pt x="104775" y="95249"/>
                      </a:lnTo>
                      <a:lnTo>
                        <a:pt x="57150" y="0"/>
                      </a:lnTo>
                      <a:close/>
                    </a:path>
                    <a:path w="114300" h="325754">
                      <a:moveTo>
                        <a:pt x="104775" y="95249"/>
                      </a:moveTo>
                      <a:lnTo>
                        <a:pt x="76200" y="95249"/>
                      </a:lnTo>
                      <a:lnTo>
                        <a:pt x="76200" y="114299"/>
                      </a:lnTo>
                      <a:lnTo>
                        <a:pt x="114300" y="114299"/>
                      </a:lnTo>
                      <a:lnTo>
                        <a:pt x="104775" y="95249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6784129-16AC-47DF-82CF-F52230700A65}"/>
                    </a:ext>
                  </a:extLst>
                </p:cNvPr>
                <p:cNvSpPr txBox="1"/>
                <p:nvPr/>
              </p:nvSpPr>
              <p:spPr>
                <a:xfrm>
                  <a:off x="9248020" y="3377804"/>
                  <a:ext cx="810380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08915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5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3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/>
                      <a:cs typeface="Cambria Math"/>
                    </a:rPr>
                    <a:t>𝑤</a:t>
                  </a:r>
                </a:p>
              </p:txBody>
            </p:sp>
          </p:grpSp>
          <p:sp>
            <p:nvSpPr>
              <p:cNvPr id="5" name="곱하기 기호 4">
                <a:extLst>
                  <a:ext uri="{FF2B5EF4-FFF2-40B4-BE49-F238E27FC236}">
                    <a16:creationId xmlns:a16="http://schemas.microsoft.com/office/drawing/2014/main" id="{89B8B89E-8DE7-47F0-822D-811BE2E50E4F}"/>
                  </a:ext>
                </a:extLst>
              </p:cNvPr>
              <p:cNvSpPr/>
              <p:nvPr/>
            </p:nvSpPr>
            <p:spPr>
              <a:xfrm>
                <a:off x="13110366" y="5099331"/>
                <a:ext cx="2396475" cy="1489408"/>
              </a:xfrm>
              <a:prstGeom prst="mathMultiply">
                <a:avLst>
                  <a:gd name="adj1" fmla="val 1269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3482091-CD67-4A40-B997-14846403E448}"/>
                  </a:ext>
                </a:extLst>
              </p:cNvPr>
              <p:cNvSpPr/>
              <p:nvPr/>
            </p:nvSpPr>
            <p:spPr>
              <a:xfrm>
                <a:off x="9677089" y="4589319"/>
                <a:ext cx="1460442" cy="16395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1D4A9BAE-43C4-4A28-858B-AFB2C0749A1B}"/>
                  </a:ext>
                </a:extLst>
              </p:cNvPr>
              <p:cNvSpPr/>
              <p:nvPr/>
            </p:nvSpPr>
            <p:spPr>
              <a:xfrm>
                <a:off x="9050045" y="4527298"/>
                <a:ext cx="1460442" cy="700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곱하기 기호 2">
              <a:extLst>
                <a:ext uri="{FF2B5EF4-FFF2-40B4-BE49-F238E27FC236}">
                  <a16:creationId xmlns:a16="http://schemas.microsoft.com/office/drawing/2014/main" id="{69C4B55D-BCA5-435A-A2FC-6503B93177A5}"/>
                </a:ext>
              </a:extLst>
            </p:cNvPr>
            <p:cNvSpPr/>
            <p:nvPr/>
          </p:nvSpPr>
          <p:spPr>
            <a:xfrm>
              <a:off x="423389" y="5082990"/>
              <a:ext cx="11376676" cy="1689396"/>
            </a:xfrm>
            <a:prstGeom prst="mathMultiply">
              <a:avLst>
                <a:gd name="adj1" fmla="val 1106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19DAE8A-2556-4236-87BA-ECBDC8AEFDF7}"/>
              </a:ext>
            </a:extLst>
          </p:cNvPr>
          <p:cNvSpPr txBox="1"/>
          <p:nvPr/>
        </p:nvSpPr>
        <p:spPr>
          <a:xfrm>
            <a:off x="533400" y="14859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Transformer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3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Transformer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13" name="object 5">
            <a:extLst>
              <a:ext uri="{FF2B5EF4-FFF2-40B4-BE49-F238E27FC236}">
                <a16:creationId xmlns:a16="http://schemas.microsoft.com/office/drawing/2014/main" id="{EF06C475-6668-4ED4-B237-14B6C8FB0C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1485900"/>
            <a:ext cx="5638800" cy="85530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CD6488-3ABF-42CF-A3C0-C7E84D005F32}"/>
              </a:ext>
            </a:extLst>
          </p:cNvPr>
          <p:cNvSpPr/>
          <p:nvPr/>
        </p:nvSpPr>
        <p:spPr>
          <a:xfrm>
            <a:off x="11277600" y="7810500"/>
            <a:ext cx="1219200" cy="609600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190AB3-2D64-45FF-9D7E-0114FFE2AEDD}"/>
              </a:ext>
            </a:extLst>
          </p:cNvPr>
          <p:cNvSpPr/>
          <p:nvPr/>
        </p:nvSpPr>
        <p:spPr>
          <a:xfrm>
            <a:off x="7772400" y="6591300"/>
            <a:ext cx="1295400" cy="533400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580433-B55D-4555-858B-873AEB8857BB}"/>
              </a:ext>
            </a:extLst>
          </p:cNvPr>
          <p:cNvCxnSpPr>
            <a:cxnSpLocks/>
          </p:cNvCxnSpPr>
          <p:nvPr/>
        </p:nvCxnSpPr>
        <p:spPr>
          <a:xfrm flipH="1">
            <a:off x="12496800" y="8104909"/>
            <a:ext cx="914400" cy="0"/>
          </a:xfrm>
          <a:prstGeom prst="line">
            <a:avLst/>
          </a:prstGeom>
          <a:ln w="571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EEAB530-855B-4238-8DE4-785586A5F6C3}"/>
              </a:ext>
            </a:extLst>
          </p:cNvPr>
          <p:cNvCxnSpPr>
            <a:cxnSpLocks/>
          </p:cNvCxnSpPr>
          <p:nvPr/>
        </p:nvCxnSpPr>
        <p:spPr>
          <a:xfrm flipH="1">
            <a:off x="6477000" y="6896100"/>
            <a:ext cx="1295400" cy="0"/>
          </a:xfrm>
          <a:prstGeom prst="line">
            <a:avLst/>
          </a:prstGeom>
          <a:ln w="571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551EAC-C12A-4535-9466-3FB8FBC9786F}"/>
              </a:ext>
            </a:extLst>
          </p:cNvPr>
          <p:cNvCxnSpPr>
            <a:cxnSpLocks/>
          </p:cNvCxnSpPr>
          <p:nvPr/>
        </p:nvCxnSpPr>
        <p:spPr>
          <a:xfrm>
            <a:off x="6477000" y="2781300"/>
            <a:ext cx="0" cy="4114800"/>
          </a:xfrm>
          <a:prstGeom prst="line">
            <a:avLst/>
          </a:prstGeom>
          <a:ln w="571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BE6AF7A-B20D-4749-83E9-9049530B88A3}"/>
              </a:ext>
            </a:extLst>
          </p:cNvPr>
          <p:cNvCxnSpPr>
            <a:cxnSpLocks/>
          </p:cNvCxnSpPr>
          <p:nvPr/>
        </p:nvCxnSpPr>
        <p:spPr>
          <a:xfrm flipH="1">
            <a:off x="5714999" y="2781300"/>
            <a:ext cx="762002" cy="0"/>
          </a:xfrm>
          <a:prstGeom prst="line">
            <a:avLst/>
          </a:prstGeom>
          <a:ln w="571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530CA685-9D2F-4AFA-90C1-DCC60DF9F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6" r="3456"/>
          <a:stretch/>
        </p:blipFill>
        <p:spPr>
          <a:xfrm>
            <a:off x="1492826" y="2667000"/>
            <a:ext cx="4069774" cy="5448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156D40-3963-404A-AD7D-D7C6375C22FF}"/>
              </a:ext>
            </a:extLst>
          </p:cNvPr>
          <p:cNvSpPr txBox="1"/>
          <p:nvPr/>
        </p:nvSpPr>
        <p:spPr>
          <a:xfrm>
            <a:off x="13598237" y="7810500"/>
            <a:ext cx="3318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위치 및 순서 정보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E1BEF9-4E22-411E-8515-90A7C4FF194C}"/>
              </a:ext>
            </a:extLst>
          </p:cNvPr>
          <p:cNvSpPr/>
          <p:nvPr/>
        </p:nvSpPr>
        <p:spPr>
          <a:xfrm>
            <a:off x="1066800" y="2400300"/>
            <a:ext cx="4648199" cy="6400798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06D02-5966-430E-A975-883E2E6C76C3}"/>
              </a:ext>
            </a:extLst>
          </p:cNvPr>
          <p:cNvSpPr txBox="1"/>
          <p:nvPr/>
        </p:nvSpPr>
        <p:spPr>
          <a:xfrm>
            <a:off x="1066800" y="8902125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여러 관점에서 정보 수집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8CC3D1-98C8-47A5-9198-996B03D36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2601" y="3906328"/>
            <a:ext cx="4158151" cy="37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50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Transformer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F7BD1-51DE-4F78-9EE4-64B47864404E}"/>
              </a:ext>
            </a:extLst>
          </p:cNvPr>
          <p:cNvSpPr txBox="1"/>
          <p:nvPr/>
        </p:nvSpPr>
        <p:spPr>
          <a:xfrm>
            <a:off x="4244686" y="6384183"/>
            <a:ext cx="10385714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1. </a:t>
            </a:r>
            <a:r>
              <a:rPr lang="ko-KR" altLang="en-US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기계번역 </a:t>
            </a:r>
            <a:r>
              <a:rPr lang="en-US" altLang="ko-KR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Task</a:t>
            </a:r>
            <a:r>
              <a:rPr lang="ko-KR" altLang="en-US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에서 매우 좋은 성능</a:t>
            </a:r>
            <a:endParaRPr lang="en-US" altLang="ko-KR" sz="30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2. </a:t>
            </a:r>
            <a:r>
              <a:rPr lang="ko-KR" altLang="en-US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학습 시 우수한 병렬화에 따라 훨씬 적은 시간 소요</a:t>
            </a:r>
            <a:endParaRPr lang="en-US" altLang="ko-KR" sz="30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3. </a:t>
            </a:r>
            <a:r>
              <a:rPr lang="ko-KR" altLang="en-US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구문 분석 분야에서도 우수한 성능</a:t>
            </a:r>
            <a:r>
              <a:rPr lang="en-US" altLang="ko-KR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, </a:t>
            </a:r>
            <a:r>
              <a:rPr lang="ko-KR" altLang="en-US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즉 일반화 또한 뛰어남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6639C-96EC-44DD-BF4E-43B489F4475B}"/>
              </a:ext>
            </a:extLst>
          </p:cNvPr>
          <p:cNvSpPr txBox="1"/>
          <p:nvPr/>
        </p:nvSpPr>
        <p:spPr>
          <a:xfrm>
            <a:off x="1143000" y="3333571"/>
            <a:ext cx="696191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C0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[ </a:t>
            </a:r>
            <a:r>
              <a:rPr lang="ko-KR" altLang="en-US" sz="2400" dirty="0">
                <a:solidFill>
                  <a:srgbClr val="C0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기존 </a:t>
            </a:r>
            <a:r>
              <a:rPr lang="en-US" altLang="ko-KR" sz="2400" dirty="0">
                <a:solidFill>
                  <a:srgbClr val="C0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]</a:t>
            </a:r>
          </a:p>
          <a:p>
            <a:pPr algn="ctr"/>
            <a:endParaRPr lang="en-US" altLang="ko-KR" sz="1000" dirty="0">
              <a:solidFill>
                <a:srgbClr val="C00000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Encoder – Decoder </a:t>
            </a:r>
            <a:r>
              <a:rPr lang="ko-KR" altLang="en-US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포함하여</a:t>
            </a:r>
            <a:endParaRPr lang="en-US" altLang="ko-KR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순환신경망 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78EDB-AB0D-4028-8121-A3D758B8620C}"/>
              </a:ext>
            </a:extLst>
          </p:cNvPr>
          <p:cNvSpPr txBox="1"/>
          <p:nvPr/>
        </p:nvSpPr>
        <p:spPr>
          <a:xfrm>
            <a:off x="10411690" y="3332083"/>
            <a:ext cx="543791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C0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[ Transformer ]</a:t>
            </a:r>
          </a:p>
          <a:p>
            <a:pPr algn="ctr"/>
            <a:endParaRPr lang="en-US" altLang="ko-KR" sz="1000" dirty="0">
              <a:solidFill>
                <a:srgbClr val="C00000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Attention </a:t>
            </a:r>
            <a:r>
              <a:rPr lang="ko-KR" altLang="en-US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메커니즘만을 사용한 </a:t>
            </a:r>
            <a:endParaRPr lang="en-US" altLang="ko-KR" sz="24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Encoder</a:t>
            </a:r>
            <a:r>
              <a:rPr lang="ko-KR" altLang="en-US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 </a:t>
            </a:r>
            <a:r>
              <a:rPr lang="en-US" altLang="ko-KR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– Decoder</a:t>
            </a:r>
            <a:r>
              <a:rPr lang="ko-KR" altLang="en-US" sz="24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 구조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80FD1B1-B7F6-4D96-B7F5-2B2EDE9732AA}"/>
              </a:ext>
            </a:extLst>
          </p:cNvPr>
          <p:cNvSpPr/>
          <p:nvPr/>
        </p:nvSpPr>
        <p:spPr>
          <a:xfrm>
            <a:off x="8343900" y="3608703"/>
            <a:ext cx="1752600" cy="86786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7A1F185-9BB2-4499-829E-4189F81BE9D0}"/>
              </a:ext>
            </a:extLst>
          </p:cNvPr>
          <p:cNvCxnSpPr/>
          <p:nvPr/>
        </p:nvCxnSpPr>
        <p:spPr>
          <a:xfrm>
            <a:off x="9144000" y="4628971"/>
            <a:ext cx="0" cy="1505129"/>
          </a:xfrm>
          <a:prstGeom prst="line">
            <a:avLst/>
          </a:prstGeom>
          <a:ln w="762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04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Arial Black" panose="020B0A04020102020204" pitchFamily="34" charset="0"/>
              </a:rPr>
              <a:t>Vision Transformer (</a:t>
            </a:r>
            <a:r>
              <a:rPr lang="en-US" altLang="ko-KR" sz="4000" dirty="0" err="1">
                <a:latin typeface="Arial Black" panose="020B0A04020102020204" pitchFamily="34" charset="0"/>
              </a:rPr>
              <a:t>ViT</a:t>
            </a:r>
            <a:r>
              <a:rPr lang="en-US" altLang="ko-KR" sz="4000" dirty="0">
                <a:latin typeface="Arial Black" panose="020B0A04020102020204" pitchFamily="34" charset="0"/>
              </a:rPr>
              <a:t>)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9686DB-A6B9-4E20-8CAC-A29769D76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6319" r="3369" b="3090"/>
          <a:stretch/>
        </p:blipFill>
        <p:spPr>
          <a:xfrm>
            <a:off x="3420663" y="2400300"/>
            <a:ext cx="11446674" cy="73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68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Arial Black" panose="020B0A04020102020204" pitchFamily="34" charset="0"/>
              </a:rPr>
              <a:t>ViT</a:t>
            </a:r>
            <a:r>
              <a:rPr lang="en-US" altLang="ko-KR" sz="4000" dirty="0">
                <a:latin typeface="Arial Black" panose="020B0A04020102020204" pitchFamily="34" charset="0"/>
              </a:rPr>
              <a:t> – (1) Input Image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09D2E3-B9B2-4469-B2F6-D657EE51ED11}"/>
              </a:ext>
            </a:extLst>
          </p:cNvPr>
          <p:cNvGrpSpPr/>
          <p:nvPr/>
        </p:nvGrpSpPr>
        <p:grpSpPr>
          <a:xfrm>
            <a:off x="1219200" y="3009900"/>
            <a:ext cx="12794673" cy="5638800"/>
            <a:chOff x="2126673" y="1943100"/>
            <a:chExt cx="13563600" cy="609172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5AB02D3-22AD-4073-8DAB-5E8A95A8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73" y="1943100"/>
              <a:ext cx="13563600" cy="609172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A22008-EE15-4A9A-956E-5FE4EF1BAC01}"/>
                </a:ext>
              </a:extLst>
            </p:cNvPr>
            <p:cNvSpPr/>
            <p:nvPr/>
          </p:nvSpPr>
          <p:spPr>
            <a:xfrm>
              <a:off x="7848600" y="6819900"/>
              <a:ext cx="7543800" cy="108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3BFAD7-92A1-4CCF-8302-F739436C6ADD}"/>
              </a:ext>
            </a:extLst>
          </p:cNvPr>
          <p:cNvSpPr txBox="1"/>
          <p:nvPr/>
        </p:nvSpPr>
        <p:spPr>
          <a:xfrm>
            <a:off x="5070765" y="7810500"/>
            <a:ext cx="10515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이미지 패치를 나누어 각 패치를 단어처럼 다룸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5B115D-A8F2-4FDD-B93C-14B23DC9D2FB}"/>
                  </a:ext>
                </a:extLst>
              </p:cNvPr>
              <p:cNvSpPr txBox="1"/>
              <p:nvPr/>
            </p:nvSpPr>
            <p:spPr>
              <a:xfrm>
                <a:off x="1676400" y="4106368"/>
                <a:ext cx="3501737" cy="72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ko-KR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ko-K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ko-KR" sz="4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p>
                    </m:sSup>
                    <m:r>
                      <a:rPr lang="en-US" altLang="ko-KR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en-US" sz="4000" b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5B115D-A8F2-4FDD-B93C-14B23DC9D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106368"/>
                <a:ext cx="3501737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4FB78A-6AFC-4DA3-AB53-955BD9D54202}"/>
              </a:ext>
            </a:extLst>
          </p:cNvPr>
          <p:cNvSpPr/>
          <p:nvPr/>
        </p:nvSpPr>
        <p:spPr>
          <a:xfrm>
            <a:off x="12115800" y="5905500"/>
            <a:ext cx="1620549" cy="1488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5C7DA1-75AC-4F1B-833C-138B91524591}"/>
                  </a:ext>
                </a:extLst>
              </p:cNvPr>
              <p:cNvSpPr txBox="1"/>
              <p:nvPr/>
            </p:nvSpPr>
            <p:spPr>
              <a:xfrm>
                <a:off x="14478000" y="6361605"/>
                <a:ext cx="33528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>
                    <a:solidFill>
                      <a:srgbClr val="C00000"/>
                    </a:solidFill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크기 </a:t>
                </a:r>
                <a:r>
                  <a:rPr lang="en-US" altLang="ko-KR" sz="3000" dirty="0">
                    <a:solidFill>
                      <a:srgbClr val="C00000"/>
                    </a:solidFill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altLang="ko-KR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3000" dirty="0">
                  <a:solidFill>
                    <a:srgbClr val="C00000"/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5C7DA1-75AC-4F1B-833C-138B9152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0" y="6361605"/>
                <a:ext cx="3352800" cy="553998"/>
              </a:xfrm>
              <a:prstGeom prst="rect">
                <a:avLst/>
              </a:prstGeom>
              <a:blipFill>
                <a:blip r:embed="rId4"/>
                <a:stretch>
                  <a:fillRect l="-4182" t="-11111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AE6ABC-99E2-4AFB-ADCF-2C8A476C8B4F}"/>
              </a:ext>
            </a:extLst>
          </p:cNvPr>
          <p:cNvSpPr/>
          <p:nvPr/>
        </p:nvSpPr>
        <p:spPr>
          <a:xfrm>
            <a:off x="6248400" y="5753100"/>
            <a:ext cx="7765473" cy="1771008"/>
          </a:xfrm>
          <a:prstGeom prst="rect">
            <a:avLst/>
          </a:prstGeom>
          <a:noFill/>
          <a:ln w="57150">
            <a:solidFill>
              <a:srgbClr val="06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030CE2-A80B-4713-8486-76C5CD510093}"/>
              </a:ext>
            </a:extLst>
          </p:cNvPr>
          <p:cNvCxnSpPr/>
          <p:nvPr/>
        </p:nvCxnSpPr>
        <p:spPr>
          <a:xfrm>
            <a:off x="13716000" y="6638604"/>
            <a:ext cx="65116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C360EC8-523F-4993-95D5-4F7F6DBC2E05}"/>
              </a:ext>
            </a:extLst>
          </p:cNvPr>
          <p:cNvCxnSpPr/>
          <p:nvPr/>
        </p:nvCxnSpPr>
        <p:spPr>
          <a:xfrm>
            <a:off x="14041583" y="6134100"/>
            <a:ext cx="325583" cy="0"/>
          </a:xfrm>
          <a:prstGeom prst="line">
            <a:avLst/>
          </a:prstGeom>
          <a:ln w="76200">
            <a:solidFill>
              <a:srgbClr val="061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7C4AD8-ED2A-426E-B382-5BDF214BDE53}"/>
                  </a:ext>
                </a:extLst>
              </p:cNvPr>
              <p:cNvSpPr txBox="1"/>
              <p:nvPr/>
            </p:nvSpPr>
            <p:spPr>
              <a:xfrm>
                <a:off x="14450293" y="5802183"/>
                <a:ext cx="328352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>
                    <a:solidFill>
                      <a:srgbClr val="061F56"/>
                    </a:solidFill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개수 </a:t>
                </a:r>
                <a:r>
                  <a:rPr lang="en-US" altLang="ko-KR" sz="3000" dirty="0">
                    <a:solidFill>
                      <a:srgbClr val="061F56"/>
                    </a:solidFill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000" i="1" smtClean="0">
                            <a:solidFill>
                              <a:srgbClr val="061F5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000" b="0" i="1" smtClean="0">
                            <a:solidFill>
                              <a:srgbClr val="061F5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3000" i="1">
                            <a:solidFill>
                              <a:srgbClr val="061F5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ko-KR" sz="3000" i="1" smtClean="0">
                            <a:solidFill>
                              <a:srgbClr val="061F5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3000" i="1" smtClean="0">
                            <a:solidFill>
                              <a:srgbClr val="061F56"/>
                            </a:solidFill>
                            <a:latin typeface="Cambria Math" panose="02040503050406030204" pitchFamily="18" charset="0"/>
                          </a:rPr>
                          <m:t>HW</m:t>
                        </m:r>
                        <m:r>
                          <a:rPr lang="en-US" altLang="ko-KR" sz="3000" i="1" smtClean="0">
                            <a:solidFill>
                              <a:srgbClr val="061F56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ko-KR" sz="3000" i="1">
                            <a:solidFill>
                              <a:srgbClr val="061F56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altLang="ko-KR" sz="3000" i="1">
                            <a:solidFill>
                              <a:srgbClr val="061F5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3000" dirty="0">
                  <a:solidFill>
                    <a:srgbClr val="061F56"/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7C4AD8-ED2A-426E-B382-5BDF214BD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0293" y="5802183"/>
                <a:ext cx="3283524" cy="553998"/>
              </a:xfrm>
              <a:prstGeom prst="rect">
                <a:avLst/>
              </a:prstGeom>
              <a:blipFill>
                <a:blip r:embed="rId5"/>
                <a:stretch>
                  <a:fillRect l="-4267" t="-10989" b="-36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84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081A05-1CD4-47D5-845A-145FF9661B8F}"/>
              </a:ext>
            </a:extLst>
          </p:cNvPr>
          <p:cNvSpPr txBox="1"/>
          <p:nvPr/>
        </p:nvSpPr>
        <p:spPr>
          <a:xfrm>
            <a:off x="914400" y="2061508"/>
            <a:ext cx="1645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Vision Transformer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577A6-CFE4-4FE6-8FEF-C4D686F3747B}"/>
              </a:ext>
            </a:extLst>
          </p:cNvPr>
          <p:cNvSpPr txBox="1"/>
          <p:nvPr/>
        </p:nvSpPr>
        <p:spPr>
          <a:xfrm>
            <a:off x="3733800" y="4893812"/>
            <a:ext cx="108204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기존의 </a:t>
            </a:r>
            <a:r>
              <a:rPr lang="en-US" altLang="ko-KR" sz="4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Convolution</a:t>
            </a:r>
            <a:r>
              <a:rPr lang="ko-KR" altLang="en-US" sz="4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을 사용하지 않음</a:t>
            </a:r>
            <a:endParaRPr lang="en-US" altLang="ko-KR" sz="4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이미지 패치를 단어와 같이 다룸</a:t>
            </a:r>
            <a:endParaRPr lang="en-US" altLang="ko-KR" sz="4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4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사전학습을 통해 뛰어난 성능을 보임</a:t>
            </a:r>
          </a:p>
        </p:txBody>
      </p:sp>
    </p:spTree>
    <p:extLst>
      <p:ext uri="{BB962C8B-B14F-4D97-AF65-F5344CB8AC3E}">
        <p14:creationId xmlns:p14="http://schemas.microsoft.com/office/powerpoint/2010/main" val="3672622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Arial Black" panose="020B0A04020102020204" pitchFamily="34" charset="0"/>
              </a:rPr>
              <a:t>ViT</a:t>
            </a:r>
            <a:r>
              <a:rPr lang="en-US" altLang="ko-KR" sz="4000" dirty="0">
                <a:latin typeface="Arial Black" panose="020B0A04020102020204" pitchFamily="34" charset="0"/>
              </a:rPr>
              <a:t> – (1) Input Image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A0CC5B-7AD3-4ACD-91AD-4E9B4ECCB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60" y="3162300"/>
            <a:ext cx="10469315" cy="5531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E7815C-BF49-4D82-90F7-02E6437B3710}"/>
                  </a:ext>
                </a:extLst>
              </p:cNvPr>
              <p:cNvSpPr txBox="1"/>
              <p:nvPr/>
            </p:nvSpPr>
            <p:spPr>
              <a:xfrm>
                <a:off x="5737991" y="8627115"/>
                <a:ext cx="4472658" cy="957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4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altLang="ko-KR" sz="4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4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4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ko-KR" sz="4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4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45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45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en-US" altLang="ko-KR" sz="45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ko-KR" sz="4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altLang="ko-KR" sz="4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45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E7815C-BF49-4D82-90F7-02E6437B3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991" y="8627115"/>
                <a:ext cx="4472658" cy="957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CD81535-BF54-4095-A0FB-B6A853D67796}"/>
              </a:ext>
            </a:extLst>
          </p:cNvPr>
          <p:cNvSpPr/>
          <p:nvPr/>
        </p:nvSpPr>
        <p:spPr>
          <a:xfrm flipH="1">
            <a:off x="13060116" y="5600700"/>
            <a:ext cx="861343" cy="762000"/>
          </a:xfrm>
          <a:prstGeom prst="rightArrow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B58A7-4C36-4D40-860D-5971E10B0AB0}"/>
              </a:ext>
            </a:extLst>
          </p:cNvPr>
          <p:cNvSpPr txBox="1"/>
          <p:nvPr/>
        </p:nvSpPr>
        <p:spPr>
          <a:xfrm>
            <a:off x="14020800" y="5654814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단어처럼 처리</a:t>
            </a:r>
          </a:p>
        </p:txBody>
      </p:sp>
    </p:spTree>
    <p:extLst>
      <p:ext uri="{BB962C8B-B14F-4D97-AF65-F5344CB8AC3E}">
        <p14:creationId xmlns:p14="http://schemas.microsoft.com/office/powerpoint/2010/main" val="3318012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Arial Black" panose="020B0A04020102020204" pitchFamily="34" charset="0"/>
              </a:rPr>
              <a:t>ViT</a:t>
            </a:r>
            <a:r>
              <a:rPr lang="en-US" altLang="ko-KR" sz="4000" dirty="0">
                <a:latin typeface="Arial Black" panose="020B0A04020102020204" pitchFamily="34" charset="0"/>
              </a:rPr>
              <a:t> – (2) Transformer Encoder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8BAF5-96EE-457E-B65C-6EFC492C49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0" r="37111" b="11481"/>
          <a:stretch/>
        </p:blipFill>
        <p:spPr>
          <a:xfrm>
            <a:off x="1905001" y="2324100"/>
            <a:ext cx="3695222" cy="7239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68AF314-D073-4D30-9C50-CDC9971EFA83}"/>
              </a:ext>
            </a:extLst>
          </p:cNvPr>
          <p:cNvCxnSpPr/>
          <p:nvPr/>
        </p:nvCxnSpPr>
        <p:spPr>
          <a:xfrm>
            <a:off x="4724400" y="8953500"/>
            <a:ext cx="1752600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F117159-C956-4E99-9348-CB2FE80413E7}"/>
              </a:ext>
            </a:extLst>
          </p:cNvPr>
          <p:cNvCxnSpPr>
            <a:cxnSpLocks/>
          </p:cNvCxnSpPr>
          <p:nvPr/>
        </p:nvCxnSpPr>
        <p:spPr>
          <a:xfrm>
            <a:off x="4763778" y="7791823"/>
            <a:ext cx="1713222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E77F415-E01F-497F-91AF-4E60A21E7D35}"/>
              </a:ext>
            </a:extLst>
          </p:cNvPr>
          <p:cNvCxnSpPr>
            <a:cxnSpLocks/>
          </p:cNvCxnSpPr>
          <p:nvPr/>
        </p:nvCxnSpPr>
        <p:spPr>
          <a:xfrm>
            <a:off x="4743612" y="4000500"/>
            <a:ext cx="1713222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ED2A29D-DEA2-4042-B93A-216C0CB95764}"/>
              </a:ext>
            </a:extLst>
          </p:cNvPr>
          <p:cNvCxnSpPr>
            <a:cxnSpLocks/>
          </p:cNvCxnSpPr>
          <p:nvPr/>
        </p:nvCxnSpPr>
        <p:spPr>
          <a:xfrm>
            <a:off x="4953000" y="5981700"/>
            <a:ext cx="1524000" cy="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E324C-507C-41FF-B65F-B02E999A6789}"/>
                  </a:ext>
                </a:extLst>
              </p:cNvPr>
              <p:cNvSpPr txBox="1"/>
              <p:nvPr/>
            </p:nvSpPr>
            <p:spPr>
              <a:xfrm>
                <a:off x="6705600" y="8522708"/>
                <a:ext cx="7387269" cy="883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ko-KR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sz="4000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altLang="ko-KR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p>
                      <m:r>
                        <a:rPr lang="en-US" altLang="ko-KR" sz="4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𝒑𝒐𝒔</m:t>
                          </m:r>
                        </m:sub>
                      </m:sSub>
                      <m:r>
                        <a:rPr lang="en-US" altLang="ko-KR" sz="4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sz="4000" b="1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r>
                            <a:rPr lang="en-US" altLang="ko-K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p>
                    </m:oMath>
                  </m:oMathPara>
                </a14:m>
                <a:endParaRPr lang="ko-KR" altLang="en-US" sz="4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8E324C-507C-41FF-B65F-B02E999A6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8522708"/>
                <a:ext cx="7387269" cy="883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790807E-DF4C-48F1-B528-926982854FA6}"/>
              </a:ext>
            </a:extLst>
          </p:cNvPr>
          <p:cNvSpPr txBox="1"/>
          <p:nvPr/>
        </p:nvSpPr>
        <p:spPr>
          <a:xfrm>
            <a:off x="6934200" y="7429500"/>
            <a:ext cx="3276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latin typeface="Arial Black" panose="020B0A04020102020204" pitchFamily="34" charset="0"/>
              </a:rPr>
              <a:t>Pre-Norm</a:t>
            </a:r>
            <a:endParaRPr lang="ko-KR" altLang="en-US" sz="3500" dirty="0"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569366-F154-4554-876C-AE9F30B6139D}"/>
              </a:ext>
            </a:extLst>
          </p:cNvPr>
          <p:cNvSpPr txBox="1"/>
          <p:nvPr/>
        </p:nvSpPr>
        <p:spPr>
          <a:xfrm>
            <a:off x="6934200" y="5678068"/>
            <a:ext cx="40578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Arial Black" panose="020B0A04020102020204" pitchFamily="34" charset="0"/>
              </a:rPr>
              <a:t>Residual Block</a:t>
            </a:r>
            <a:endParaRPr lang="ko-KR" altLang="en-US" sz="3500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65177-76AF-4096-AD35-D3A513943CB7}"/>
              </a:ext>
            </a:extLst>
          </p:cNvPr>
          <p:cNvSpPr txBox="1"/>
          <p:nvPr/>
        </p:nvSpPr>
        <p:spPr>
          <a:xfrm>
            <a:off x="6934200" y="3674358"/>
            <a:ext cx="72390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Arial Black" panose="020B0A04020102020204" pitchFamily="34" charset="0"/>
              </a:rPr>
              <a:t>Activation Function : GELU</a:t>
            </a:r>
            <a:endParaRPr lang="ko-KR" altLang="en-US" sz="35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AECB69-FB4A-4DF0-B065-7EC328B1A758}"/>
                  </a:ext>
                </a:extLst>
              </p:cNvPr>
              <p:cNvSpPr txBox="1"/>
              <p:nvPr/>
            </p:nvSpPr>
            <p:spPr>
              <a:xfrm>
                <a:off x="10553700" y="4357255"/>
                <a:ext cx="5257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061F56"/>
                    </a:solidFill>
                    <a:latin typeface="Arial Black" panose="020B0A04020102020204" pitchFamily="34" charset="0"/>
                    <a:ea typeface="Cambria Math" panose="02040503050406030204" pitchFamily="18" charset="0"/>
                  </a:rPr>
                  <a:t> ※  </a:t>
                </a:r>
                <a14:m>
                  <m:oMath xmlns:m="http://schemas.openxmlformats.org/officeDocument/2006/math">
                    <m:r>
                      <a:rPr lang="en-US" altLang="ko-KR" sz="2800" b="1" i="1">
                        <a:solidFill>
                          <a:srgbClr val="061F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𝑮𝑬𝑳𝑼</m:t>
                    </m:r>
                    <m:d>
                      <m:dPr>
                        <m:ctrlPr>
                          <a:rPr lang="en-US" altLang="ko-KR" sz="2800" b="1" i="1">
                            <a:solidFill>
                              <a:srgbClr val="061F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solidFill>
                              <a:srgbClr val="061F5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sz="2800" b="1" i="1" smtClean="0">
                        <a:solidFill>
                          <a:srgbClr val="061F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ko-KR" sz="2800" b="1" i="1">
                        <a:solidFill>
                          <a:srgbClr val="061F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2800" b="1" i="1" smtClean="0">
                        <a:solidFill>
                          <a:srgbClr val="061F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2800" b="1" i="1">
                        <a:solidFill>
                          <a:srgbClr val="061F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altLang="ko-KR" sz="2800" b="1" i="1">
                        <a:solidFill>
                          <a:srgbClr val="061F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800" b="1" i="1" smtClean="0">
                        <a:solidFill>
                          <a:srgbClr val="061F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ko-KR" sz="2800" b="1" i="1" smtClean="0">
                        <a:solidFill>
                          <a:srgbClr val="061F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2800" b="1" i="1">
                        <a:solidFill>
                          <a:srgbClr val="061F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ko-KR" sz="2800" b="1" i="1" smtClean="0">
                        <a:solidFill>
                          <a:srgbClr val="061F5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  </m:t>
                    </m:r>
                  </m:oMath>
                </a14:m>
                <a:endParaRPr lang="ko-KR" altLang="en-US" sz="2800" b="1" dirty="0">
                  <a:solidFill>
                    <a:srgbClr val="061F56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AECB69-FB4A-4DF0-B065-7EC328B1A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700" y="4357255"/>
                <a:ext cx="5257800" cy="523220"/>
              </a:xfrm>
              <a:prstGeom prst="rect">
                <a:avLst/>
              </a:prstGeom>
              <a:blipFill>
                <a:blip r:embed="rId4"/>
                <a:stretch>
                  <a:fillRect t="-15116" b="-290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817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399" y="1485900"/>
            <a:ext cx="11762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Arial Black" panose="020B0A04020102020204" pitchFamily="34" charset="0"/>
              </a:rPr>
              <a:t>ViT</a:t>
            </a:r>
            <a:r>
              <a:rPr lang="en-US" altLang="ko-KR" sz="4000" dirty="0">
                <a:latin typeface="Arial Black" panose="020B0A04020102020204" pitchFamily="34" charset="0"/>
              </a:rPr>
              <a:t> – (3) Pretrained model &amp; Fine tuning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FA39E0-942A-4E5E-AEF7-E5B4D7823D7A}"/>
              </a:ext>
            </a:extLst>
          </p:cNvPr>
          <p:cNvSpPr txBox="1"/>
          <p:nvPr/>
        </p:nvSpPr>
        <p:spPr>
          <a:xfrm>
            <a:off x="7183580" y="4381500"/>
            <a:ext cx="281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Fine tuning</a:t>
            </a:r>
            <a:endParaRPr lang="ko-KR" altLang="en-US" sz="30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7E4C61-A0EA-4C28-BA32-62B6C2D3677B}"/>
              </a:ext>
            </a:extLst>
          </p:cNvPr>
          <p:cNvSpPr txBox="1"/>
          <p:nvPr/>
        </p:nvSpPr>
        <p:spPr>
          <a:xfrm>
            <a:off x="2209800" y="6939866"/>
            <a:ext cx="46101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사이즈가 큰 데이터로 미리 학습</a:t>
            </a:r>
            <a:r>
              <a:rPr lang="en-US" altLang="ko-KR" sz="2500" b="0" i="0" dirty="0">
                <a:solidFill>
                  <a:srgbClr val="333333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E0E4ED1-274C-4A41-8F17-147AECFD1D3E}"/>
              </a:ext>
            </a:extLst>
          </p:cNvPr>
          <p:cNvSpPr/>
          <p:nvPr/>
        </p:nvSpPr>
        <p:spPr>
          <a:xfrm>
            <a:off x="6636326" y="4806610"/>
            <a:ext cx="4184074" cy="926472"/>
          </a:xfrm>
          <a:prstGeom prst="rightArrow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목적에 맞게 변형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0FFA60-A126-4CF1-AD58-3137CFE5981E}"/>
              </a:ext>
            </a:extLst>
          </p:cNvPr>
          <p:cNvSpPr/>
          <p:nvPr/>
        </p:nvSpPr>
        <p:spPr>
          <a:xfrm>
            <a:off x="3051855" y="3543300"/>
            <a:ext cx="2819400" cy="3180666"/>
          </a:xfrm>
          <a:prstGeom prst="rect">
            <a:avLst/>
          </a:prstGeom>
          <a:noFill/>
          <a:ln w="76200">
            <a:solidFill>
              <a:srgbClr val="06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Pretrained model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E270985-D114-4275-82E0-B4856386DC20}"/>
              </a:ext>
            </a:extLst>
          </p:cNvPr>
          <p:cNvSpPr/>
          <p:nvPr/>
        </p:nvSpPr>
        <p:spPr>
          <a:xfrm>
            <a:off x="11617036" y="3543300"/>
            <a:ext cx="2784764" cy="3180666"/>
          </a:xfrm>
          <a:prstGeom prst="ellipse">
            <a:avLst/>
          </a:prstGeom>
          <a:noFill/>
          <a:ln w="57150">
            <a:solidFill>
              <a:srgbClr val="06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Model to use</a:t>
            </a:r>
            <a:endParaRPr lang="ko-KR" altLang="en-US" sz="3000" b="1" dirty="0">
              <a:solidFill>
                <a:schemeClr val="tx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0" name="화살표: 톱니 모양의 오른쪽 19">
            <a:extLst>
              <a:ext uri="{FF2B5EF4-FFF2-40B4-BE49-F238E27FC236}">
                <a16:creationId xmlns:a16="http://schemas.microsoft.com/office/drawing/2014/main" id="{D06F6A37-45EE-4579-BBA9-61A05E2E850C}"/>
              </a:ext>
            </a:extLst>
          </p:cNvPr>
          <p:cNvSpPr/>
          <p:nvPr/>
        </p:nvSpPr>
        <p:spPr>
          <a:xfrm rot="5400000">
            <a:off x="8117077" y="7193478"/>
            <a:ext cx="1216427" cy="926472"/>
          </a:xfrm>
          <a:prstGeom prst="notch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815294-F154-410C-A038-CD6450411A5C}"/>
              </a:ext>
            </a:extLst>
          </p:cNvPr>
          <p:cNvSpPr txBox="1"/>
          <p:nvPr/>
        </p:nvSpPr>
        <p:spPr>
          <a:xfrm>
            <a:off x="4831771" y="8572500"/>
            <a:ext cx="8454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Transfer Learning (</a:t>
            </a:r>
            <a:r>
              <a:rPr lang="ko-KR" altLang="en-US" sz="4000" dirty="0">
                <a:solidFill>
                  <a:srgbClr val="C0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전이학습</a:t>
            </a:r>
            <a:r>
              <a:rPr lang="en-US" altLang="ko-KR" sz="4000" dirty="0">
                <a:solidFill>
                  <a:srgbClr val="C0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)</a:t>
            </a:r>
            <a:endParaRPr lang="ko-KR" altLang="en-US" sz="4000" dirty="0">
              <a:solidFill>
                <a:srgbClr val="C00000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311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Arial Black" panose="020B0A04020102020204" pitchFamily="34" charset="0"/>
              </a:rPr>
              <a:t>Vision Transformer (</a:t>
            </a:r>
            <a:r>
              <a:rPr lang="en-US" altLang="ko-KR" sz="4000" dirty="0" err="1">
                <a:latin typeface="Arial Black" panose="020B0A04020102020204" pitchFamily="34" charset="0"/>
              </a:rPr>
              <a:t>ViT</a:t>
            </a:r>
            <a:r>
              <a:rPr lang="en-US" altLang="ko-KR" sz="4000" dirty="0">
                <a:latin typeface="Arial Black" panose="020B0A04020102020204" pitchFamily="34" charset="0"/>
              </a:rPr>
              <a:t>)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AEB7AC5-17D3-4640-B84A-B52E921850FE}"/>
              </a:ext>
            </a:extLst>
          </p:cNvPr>
          <p:cNvSpPr/>
          <p:nvPr/>
        </p:nvSpPr>
        <p:spPr>
          <a:xfrm>
            <a:off x="931705" y="8783317"/>
            <a:ext cx="1430495" cy="855983"/>
          </a:xfrm>
          <a:prstGeom prst="rightArrow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A3955-C8D4-4B64-AC2C-78FF1121EF04}"/>
              </a:ext>
            </a:extLst>
          </p:cNvPr>
          <p:cNvSpPr txBox="1"/>
          <p:nvPr/>
        </p:nvSpPr>
        <p:spPr>
          <a:xfrm>
            <a:off x="12310205" y="2105960"/>
            <a:ext cx="5444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061F56"/>
                </a:solidFill>
                <a:latin typeface="Arial Black" panose="020B0A04020102020204" pitchFamily="34" charset="0"/>
              </a:rPr>
              <a:t>Pretrained model</a:t>
            </a:r>
            <a:endParaRPr lang="ko-KR" altLang="en-US" sz="4000" dirty="0">
              <a:solidFill>
                <a:srgbClr val="061F56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9686DB-A6B9-4E20-8CAC-A29769D762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6319" r="3369" b="3090"/>
          <a:stretch/>
        </p:blipFill>
        <p:spPr>
          <a:xfrm>
            <a:off x="1371600" y="3494301"/>
            <a:ext cx="6897202" cy="4450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336766-BD2F-49DC-93B7-4C4E43D46A76}"/>
                  </a:ext>
                </a:extLst>
              </p:cNvPr>
              <p:cNvSpPr txBox="1"/>
              <p:nvPr/>
            </p:nvSpPr>
            <p:spPr>
              <a:xfrm>
                <a:off x="10195728" y="6039058"/>
                <a:ext cx="6789103" cy="628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3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3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000" b="1" i="1">
                                  <a:latin typeface="Cambria Math" panose="02040503050406030204" pitchFamily="18" charset="0"/>
                                </a:rPr>
                                <m:t>𝒄𝒍𝒂𝒔𝒔</m:t>
                              </m:r>
                            </m:sub>
                          </m:sSub>
                          <m:r>
                            <a:rPr lang="en-US" altLang="ko-KR" sz="3000" b="1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sSubSup>
                            <m:sSubSupPr>
                              <m:ctrlPr>
                                <a:rPr lang="en-US" altLang="ko-KR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3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  <m:sup>
                              <m:r>
                                <a:rPr lang="en-US" altLang="ko-KR" sz="3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altLang="ko-KR" sz="3000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ko-KR" sz="3000" b="1" i="1">
                              <a:latin typeface="Cambria Math" panose="02040503050406030204" pitchFamily="18" charset="0"/>
                            </a:rPr>
                            <m:t>; </m:t>
                          </m:r>
                          <m:sSubSup>
                            <m:sSubSupPr>
                              <m:ctrlPr>
                                <a:rPr lang="en-US" altLang="ko-KR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3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  <m:sup>
                              <m:r>
                                <a:rPr lang="en-US" altLang="ko-KR" sz="3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ko-KR" sz="3000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ko-KR" sz="3000" b="1" i="1">
                              <a:latin typeface="Cambria Math" panose="02040503050406030204" pitchFamily="18" charset="0"/>
                            </a:rPr>
                            <m:t>; ⋯;</m:t>
                          </m:r>
                          <m:sSubSup>
                            <m:sSubSupPr>
                              <m:ctrlPr>
                                <a:rPr lang="en-US" altLang="ko-KR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sub>
                            <m:sup>
                              <m:r>
                                <a:rPr lang="en-US" altLang="ko-KR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sup>
                          </m:sSubSup>
                          <m:r>
                            <a:rPr lang="en-US" altLang="ko-K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altLang="ko-KR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𝒑𝒐𝒔</m:t>
                          </m:r>
                        </m:sub>
                      </m:sSub>
                    </m:oMath>
                  </m:oMathPara>
                </a14:m>
                <a:endParaRPr lang="ko-KR" altLang="en-US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336766-BD2F-49DC-93B7-4C4E43D46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728" y="6039058"/>
                <a:ext cx="6789103" cy="6284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466FF3-44FD-43D8-8E09-6107835F955C}"/>
                  </a:ext>
                </a:extLst>
              </p:cNvPr>
              <p:cNvSpPr txBox="1"/>
              <p:nvPr/>
            </p:nvSpPr>
            <p:spPr>
              <a:xfrm>
                <a:off x="10097602" y="4991100"/>
                <a:ext cx="5313594" cy="61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𝜾</m:t>
                          </m:r>
                        </m:sub>
                      </m:sSub>
                      <m:r>
                        <a:rPr lang="en-US" altLang="ko-KR" sz="3000" b="1" i="1" smtClean="0">
                          <a:latin typeface="Cambria Math" panose="02040503050406030204" pitchFamily="18" charset="0"/>
                        </a:rPr>
                        <m:t>’= </m:t>
                      </m:r>
                      <m:r>
                        <a:rPr lang="en-US" altLang="ko-KR" sz="3000" b="1" i="1">
                          <a:latin typeface="Cambria Math" panose="02040503050406030204" pitchFamily="18" charset="0"/>
                        </a:rPr>
                        <m:t>𝑴𝑺𝑨</m:t>
                      </m:r>
                      <m:d>
                        <m:dPr>
                          <m:ctrlPr>
                            <a:rPr lang="en-US" altLang="ko-KR" sz="3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1" i="1">
                              <a:latin typeface="Cambria Math" panose="02040503050406030204" pitchFamily="18" charset="0"/>
                            </a:rPr>
                            <m:t>𝑳𝑵</m:t>
                          </m:r>
                          <m:d>
                            <m:dPr>
                              <m:ctrlPr>
                                <a:rPr lang="en-US" altLang="ko-KR" sz="3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0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ko-KR" sz="3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𝜾</m:t>
                                  </m:r>
                                  <m:r>
                                    <a:rPr lang="en-US" altLang="ko-KR" sz="3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3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3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𝜾</m:t>
                          </m:r>
                          <m:r>
                            <a:rPr lang="en-US" altLang="ko-K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3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466FF3-44FD-43D8-8E09-6107835F9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602" y="4991100"/>
                <a:ext cx="5313594" cy="613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C0088F-44CE-4462-A4A1-BDD4342A92E1}"/>
                  </a:ext>
                </a:extLst>
              </p:cNvPr>
              <p:cNvSpPr txBox="1"/>
              <p:nvPr/>
            </p:nvSpPr>
            <p:spPr>
              <a:xfrm>
                <a:off x="10038224" y="3851297"/>
                <a:ext cx="5071581" cy="61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𝜾</m:t>
                          </m:r>
                        </m:sub>
                      </m:sSub>
                      <m:r>
                        <a:rPr lang="en-US" altLang="ko-KR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3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ko-KR" sz="3000" b="1" i="1" smtClean="0">
                          <a:latin typeface="Cambria Math" panose="02040503050406030204" pitchFamily="18" charset="0"/>
                        </a:rPr>
                        <m:t>𝑳𝑷</m:t>
                      </m:r>
                      <m:d>
                        <m:dPr>
                          <m:ctrlPr>
                            <a:rPr lang="en-US" altLang="ko-KR" sz="3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1" i="1">
                              <a:latin typeface="Cambria Math" panose="02040503050406030204" pitchFamily="18" charset="0"/>
                            </a:rPr>
                            <m:t>𝑳𝑵</m:t>
                          </m:r>
                          <m:d>
                            <m:dPr>
                              <m:ctrlPr>
                                <a:rPr lang="en-US" altLang="ko-KR" sz="3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0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ko-KR" sz="3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𝜾</m:t>
                                  </m:r>
                                  <m:r>
                                    <a:rPr lang="en-US" altLang="ko-KR" sz="3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ko-KR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lang="en-US" altLang="ko-KR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𝜾</m:t>
                          </m:r>
                        </m:sub>
                      </m:sSub>
                      <m:r>
                        <a:rPr lang="en-US" altLang="ko-KR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  </m:t>
                      </m:r>
                    </m:oMath>
                  </m:oMathPara>
                </a14:m>
                <a:endParaRPr lang="ko-KR" altLang="en-US" sz="3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C0088F-44CE-4462-A4A1-BDD4342A9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224" y="3851297"/>
                <a:ext cx="5071581" cy="613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D009F3C-3FF2-4EAA-A9AB-9AF78E6A4E95}"/>
              </a:ext>
            </a:extLst>
          </p:cNvPr>
          <p:cNvSpPr/>
          <p:nvPr/>
        </p:nvSpPr>
        <p:spPr>
          <a:xfrm>
            <a:off x="304800" y="2811847"/>
            <a:ext cx="17678400" cy="5666670"/>
          </a:xfrm>
          <a:prstGeom prst="roundRect">
            <a:avLst/>
          </a:prstGeom>
          <a:noFill/>
          <a:ln w="76200">
            <a:solidFill>
              <a:srgbClr val="06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EADF5-9F43-42EC-B627-3468DBAB2ADD}"/>
              </a:ext>
            </a:extLst>
          </p:cNvPr>
          <p:cNvSpPr txBox="1"/>
          <p:nvPr/>
        </p:nvSpPr>
        <p:spPr>
          <a:xfrm>
            <a:off x="2628900" y="8857365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61F56"/>
                </a:solidFill>
                <a:latin typeface="Arial Black" panose="020B0A04020102020204" pitchFamily="34" charset="0"/>
              </a:rPr>
              <a:t>Fine tuning</a:t>
            </a:r>
            <a:endParaRPr lang="ko-KR" altLang="en-US" sz="4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7212D71-F95B-4F8E-BF43-5ADC3EB1FB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0" r="37111" b="11481"/>
          <a:stretch/>
        </p:blipFill>
        <p:spPr>
          <a:xfrm>
            <a:off x="8407935" y="3390900"/>
            <a:ext cx="1752959" cy="34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77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Arial Black" panose="020B0A04020102020204" pitchFamily="34" charset="0"/>
              </a:rPr>
              <a:t>ViT</a:t>
            </a:r>
            <a:r>
              <a:rPr lang="en-US" altLang="ko-KR" sz="4000" dirty="0">
                <a:latin typeface="Arial Black" panose="020B0A04020102020204" pitchFamily="34" charset="0"/>
              </a:rPr>
              <a:t> - Performance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표 19">
                <a:extLst>
                  <a:ext uri="{FF2B5EF4-FFF2-40B4-BE49-F238E27FC236}">
                    <a16:creationId xmlns:a16="http://schemas.microsoft.com/office/drawing/2014/main" id="{3FBD12FC-676A-40BE-B729-25BF58C633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854145"/>
                  </p:ext>
                </p:extLst>
              </p:nvPr>
            </p:nvGraphicFramePr>
            <p:xfrm>
              <a:off x="1694585" y="4002730"/>
              <a:ext cx="14898830" cy="34952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979766">
                      <a:extLst>
                        <a:ext uri="{9D8B030D-6E8A-4147-A177-3AD203B41FA5}">
                          <a16:colId xmlns:a16="http://schemas.microsoft.com/office/drawing/2014/main" val="1388341305"/>
                        </a:ext>
                      </a:extLst>
                    </a:gridCol>
                    <a:gridCol w="2979766">
                      <a:extLst>
                        <a:ext uri="{9D8B030D-6E8A-4147-A177-3AD203B41FA5}">
                          <a16:colId xmlns:a16="http://schemas.microsoft.com/office/drawing/2014/main" val="3410771299"/>
                        </a:ext>
                      </a:extLst>
                    </a:gridCol>
                    <a:gridCol w="2979766">
                      <a:extLst>
                        <a:ext uri="{9D8B030D-6E8A-4147-A177-3AD203B41FA5}">
                          <a16:colId xmlns:a16="http://schemas.microsoft.com/office/drawing/2014/main" val="3374784277"/>
                        </a:ext>
                      </a:extLst>
                    </a:gridCol>
                    <a:gridCol w="2979766">
                      <a:extLst>
                        <a:ext uri="{9D8B030D-6E8A-4147-A177-3AD203B41FA5}">
                          <a16:colId xmlns:a16="http://schemas.microsoft.com/office/drawing/2014/main" val="4224726254"/>
                        </a:ext>
                      </a:extLst>
                    </a:gridCol>
                    <a:gridCol w="2979766">
                      <a:extLst>
                        <a:ext uri="{9D8B030D-6E8A-4147-A177-3AD203B41FA5}">
                          <a16:colId xmlns:a16="http://schemas.microsoft.com/office/drawing/2014/main" val="701461832"/>
                        </a:ext>
                      </a:extLst>
                    </a:gridCol>
                  </a:tblGrid>
                  <a:tr h="69905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500" dirty="0">
                            <a:latin typeface="Arial Black" panose="020B0A04020102020204" pitchFamily="34" charset="0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ViT</a:t>
                          </a:r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-H/14 (JFT)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ViT</a:t>
                          </a:r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-L/16 (JFT)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ViT</a:t>
                          </a:r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-L/16 (I21k)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ResNet</a:t>
                          </a:r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152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25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1644276"/>
                      </a:ext>
                    </a:extLst>
                  </a:tr>
                  <a:tr h="6990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ImageNet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b="1" dirty="0">
                              <a:latin typeface="Arial Black" panose="020B0A04020102020204" pitchFamily="34" charset="0"/>
                            </a:rPr>
                            <a:t>88.36</a:t>
                          </a:r>
                          <a:endParaRPr lang="ko-KR" altLang="en-US" sz="2500" b="1" dirty="0">
                            <a:latin typeface="Arial Black" panose="020B0A04020102020204" pitchFamily="34" charset="0"/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87.61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85.3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87.54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11085943"/>
                      </a:ext>
                    </a:extLst>
                  </a:tr>
                  <a:tr h="6990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CIFAR-10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b="1" dirty="0">
                              <a:latin typeface="Arial Black" panose="020B0A04020102020204" pitchFamily="34" charset="0"/>
                            </a:rPr>
                            <a:t>99.50</a:t>
                          </a:r>
                          <a:endParaRPr lang="ko-KR" altLang="en-US" sz="2500" b="1" dirty="0">
                            <a:latin typeface="Arial Black" panose="020B0A040201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99.42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99.15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99.37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5456881"/>
                      </a:ext>
                    </a:extLst>
                  </a:tr>
                  <a:tr h="6990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CIFAR-100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b="1" dirty="0">
                              <a:latin typeface="Arial Black" panose="020B0A04020102020204" pitchFamily="34" charset="0"/>
                            </a:rPr>
                            <a:t>94.55</a:t>
                          </a:r>
                          <a:endParaRPr lang="ko-KR" altLang="en-US" sz="2500" b="1" dirty="0">
                            <a:latin typeface="Arial Black" panose="020B0A040201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93.90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93.25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93.51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3837542"/>
                      </a:ext>
                    </a:extLst>
                  </a:tr>
                  <a:tr h="6990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VTAB (19 tasks)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b="1" dirty="0">
                              <a:latin typeface="Arial Black" panose="020B0A04020102020204" pitchFamily="34" charset="0"/>
                            </a:rPr>
                            <a:t>77.16</a:t>
                          </a:r>
                          <a:endParaRPr lang="ko-KR" altLang="en-US" sz="2500" b="1" dirty="0">
                            <a:latin typeface="Arial Black" panose="020B0A04020102020204" pitchFamily="34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75.91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72.72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76.29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06603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표 19">
                <a:extLst>
                  <a:ext uri="{FF2B5EF4-FFF2-40B4-BE49-F238E27FC236}">
                    <a16:creationId xmlns:a16="http://schemas.microsoft.com/office/drawing/2014/main" id="{3FBD12FC-676A-40BE-B729-25BF58C633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854145"/>
                  </p:ext>
                </p:extLst>
              </p:nvPr>
            </p:nvGraphicFramePr>
            <p:xfrm>
              <a:off x="1694585" y="4002730"/>
              <a:ext cx="14898830" cy="349527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979766">
                      <a:extLst>
                        <a:ext uri="{9D8B030D-6E8A-4147-A177-3AD203B41FA5}">
                          <a16:colId xmlns:a16="http://schemas.microsoft.com/office/drawing/2014/main" val="1388341305"/>
                        </a:ext>
                      </a:extLst>
                    </a:gridCol>
                    <a:gridCol w="2979766">
                      <a:extLst>
                        <a:ext uri="{9D8B030D-6E8A-4147-A177-3AD203B41FA5}">
                          <a16:colId xmlns:a16="http://schemas.microsoft.com/office/drawing/2014/main" val="3410771299"/>
                        </a:ext>
                      </a:extLst>
                    </a:gridCol>
                    <a:gridCol w="2979766">
                      <a:extLst>
                        <a:ext uri="{9D8B030D-6E8A-4147-A177-3AD203B41FA5}">
                          <a16:colId xmlns:a16="http://schemas.microsoft.com/office/drawing/2014/main" val="3374784277"/>
                        </a:ext>
                      </a:extLst>
                    </a:gridCol>
                    <a:gridCol w="2979766">
                      <a:extLst>
                        <a:ext uri="{9D8B030D-6E8A-4147-A177-3AD203B41FA5}">
                          <a16:colId xmlns:a16="http://schemas.microsoft.com/office/drawing/2014/main" val="4224726254"/>
                        </a:ext>
                      </a:extLst>
                    </a:gridCol>
                    <a:gridCol w="2979766">
                      <a:extLst>
                        <a:ext uri="{9D8B030D-6E8A-4147-A177-3AD203B41FA5}">
                          <a16:colId xmlns:a16="http://schemas.microsoft.com/office/drawing/2014/main" val="701461832"/>
                        </a:ext>
                      </a:extLst>
                    </a:gridCol>
                  </a:tblGrid>
                  <a:tr h="699055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2500" dirty="0">
                            <a:latin typeface="Arial Black" panose="020B0A04020102020204" pitchFamily="34" charset="0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ViT</a:t>
                          </a:r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-H/14 (JFT)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ViT</a:t>
                          </a:r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-L/16 (JFT)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ViT</a:t>
                          </a:r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-L/16 (I21k)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204" t="-2609" r="-613" b="-4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1644276"/>
                      </a:ext>
                    </a:extLst>
                  </a:tr>
                  <a:tr h="6990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ImageNet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b="1" dirty="0">
                              <a:latin typeface="Arial Black" panose="020B0A04020102020204" pitchFamily="34" charset="0"/>
                            </a:rPr>
                            <a:t>88.36</a:t>
                          </a:r>
                          <a:endParaRPr lang="ko-KR" altLang="en-US" sz="2500" b="1" dirty="0">
                            <a:latin typeface="Arial Black" panose="020B0A04020102020204" pitchFamily="34" charset="0"/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87.61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85.3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87.54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11085943"/>
                      </a:ext>
                    </a:extLst>
                  </a:tr>
                  <a:tr h="6990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CIFAR-10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b="1" dirty="0">
                              <a:latin typeface="Arial Black" panose="020B0A04020102020204" pitchFamily="34" charset="0"/>
                            </a:rPr>
                            <a:t>99.50</a:t>
                          </a:r>
                          <a:endParaRPr lang="ko-KR" altLang="en-US" sz="2500" b="1" dirty="0">
                            <a:latin typeface="Arial Black" panose="020B0A040201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99.42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99.15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99.37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5456881"/>
                      </a:ext>
                    </a:extLst>
                  </a:tr>
                  <a:tr h="6990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CIFAR-100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b="1" dirty="0">
                              <a:latin typeface="Arial Black" panose="020B0A04020102020204" pitchFamily="34" charset="0"/>
                            </a:rPr>
                            <a:t>94.55</a:t>
                          </a:r>
                          <a:endParaRPr lang="ko-KR" altLang="en-US" sz="2500" b="1" dirty="0">
                            <a:latin typeface="Arial Black" panose="020B0A040201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93.90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93.25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93.51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3837542"/>
                      </a:ext>
                    </a:extLst>
                  </a:tr>
                  <a:tr h="69905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VTAB (19 tasks)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b="1" dirty="0">
                              <a:latin typeface="Arial Black" panose="020B0A04020102020204" pitchFamily="34" charset="0"/>
                            </a:rPr>
                            <a:t>77.16</a:t>
                          </a:r>
                          <a:endParaRPr lang="ko-KR" altLang="en-US" sz="2500" b="1" dirty="0">
                            <a:latin typeface="Arial Black" panose="020B0A04020102020204" pitchFamily="34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75.91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72.72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5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76.29</a:t>
                          </a:r>
                          <a:endParaRPr lang="ko-KR" altLang="en-US" sz="25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06603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EB0E7816-CE43-43AC-A4DF-39413DC0B400}"/>
              </a:ext>
            </a:extLst>
          </p:cNvPr>
          <p:cNvSpPr/>
          <p:nvPr/>
        </p:nvSpPr>
        <p:spPr>
          <a:xfrm>
            <a:off x="1905000" y="6896100"/>
            <a:ext cx="2514600" cy="457200"/>
          </a:xfrm>
          <a:prstGeom prst="rect">
            <a:avLst/>
          </a:prstGeom>
          <a:noFill/>
          <a:ln w="57150">
            <a:solidFill>
              <a:srgbClr val="061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6DCAFB-93DD-4F59-A96E-DFF4457F717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162300" y="7353300"/>
            <a:ext cx="0" cy="609600"/>
          </a:xfrm>
          <a:prstGeom prst="line">
            <a:avLst/>
          </a:prstGeom>
          <a:ln w="57150">
            <a:solidFill>
              <a:srgbClr val="061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356F5A-B096-4AE4-85B8-A4E8F3BA092E}"/>
              </a:ext>
            </a:extLst>
          </p:cNvPr>
          <p:cNvCxnSpPr/>
          <p:nvPr/>
        </p:nvCxnSpPr>
        <p:spPr>
          <a:xfrm>
            <a:off x="3162300" y="7962900"/>
            <a:ext cx="381000" cy="0"/>
          </a:xfrm>
          <a:prstGeom prst="line">
            <a:avLst/>
          </a:prstGeom>
          <a:ln w="57150">
            <a:solidFill>
              <a:srgbClr val="061F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314B24-3BD5-4BC3-AE88-B909EFD9025B}"/>
              </a:ext>
            </a:extLst>
          </p:cNvPr>
          <p:cNvSpPr txBox="1"/>
          <p:nvPr/>
        </p:nvSpPr>
        <p:spPr>
          <a:xfrm>
            <a:off x="3810000" y="7724373"/>
            <a:ext cx="457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061F56"/>
                </a:solidFill>
                <a:latin typeface="Arial Black" panose="020B0A04020102020204" pitchFamily="34" charset="0"/>
              </a:rPr>
              <a:t>Low data &amp; Diverse task </a:t>
            </a:r>
            <a:endParaRPr lang="ko-KR" altLang="en-US" sz="25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3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2. Method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[1] Attention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Vision Transformer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858CD-A30A-46D2-AD9E-5097DA9F8D2D}"/>
              </a:ext>
            </a:extLst>
          </p:cNvPr>
          <p:cNvSpPr txBox="1"/>
          <p:nvPr/>
        </p:nvSpPr>
        <p:spPr>
          <a:xfrm>
            <a:off x="533400" y="1485900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Arial Black" panose="020B0A04020102020204" pitchFamily="34" charset="0"/>
              </a:rPr>
              <a:t>ViT</a:t>
            </a:r>
            <a:r>
              <a:rPr lang="en-US" altLang="ko-KR" sz="4000" dirty="0">
                <a:latin typeface="Arial Black" panose="020B0A04020102020204" pitchFamily="34" charset="0"/>
              </a:rPr>
              <a:t> - Performance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1DD97E-99CF-415F-9697-7BB44B4ACF5E}"/>
              </a:ext>
            </a:extLst>
          </p:cNvPr>
          <p:cNvGrpSpPr/>
          <p:nvPr/>
        </p:nvGrpSpPr>
        <p:grpSpPr>
          <a:xfrm>
            <a:off x="2661826" y="2490473"/>
            <a:ext cx="12351327" cy="5121411"/>
            <a:chOff x="4038600" y="2812502"/>
            <a:chExt cx="14011275" cy="54483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8B7459B-53CC-484A-95AD-B7A9AB00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2812502"/>
              <a:ext cx="14011275" cy="54483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0828792-6C00-4D6C-ABFB-494FCDB3119D}"/>
                </a:ext>
              </a:extLst>
            </p:cNvPr>
            <p:cNvSpPr/>
            <p:nvPr/>
          </p:nvSpPr>
          <p:spPr>
            <a:xfrm>
              <a:off x="5105400" y="5248275"/>
              <a:ext cx="2209800" cy="1038225"/>
            </a:xfrm>
            <a:prstGeom prst="rect">
              <a:avLst/>
            </a:prstGeom>
            <a:noFill/>
            <a:ln w="57150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1794FC5-2FDD-4867-8E32-5E5AAF693E27}"/>
                </a:ext>
              </a:extLst>
            </p:cNvPr>
            <p:cNvSpPr/>
            <p:nvPr/>
          </p:nvSpPr>
          <p:spPr>
            <a:xfrm>
              <a:off x="5943600" y="4053092"/>
              <a:ext cx="1752600" cy="1038225"/>
            </a:xfrm>
            <a:prstGeom prst="rect">
              <a:avLst/>
            </a:prstGeom>
            <a:noFill/>
            <a:ln w="57150"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70C504A-9C96-439B-8488-5B95421BDC90}"/>
                </a:ext>
              </a:extLst>
            </p:cNvPr>
            <p:cNvSpPr/>
            <p:nvPr/>
          </p:nvSpPr>
          <p:spPr>
            <a:xfrm rot="20806043">
              <a:off x="8430046" y="3621561"/>
              <a:ext cx="2677392" cy="689744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E144526-463C-44CD-B8D0-FBFFC02DE40D}"/>
                </a:ext>
              </a:extLst>
            </p:cNvPr>
            <p:cNvSpPr/>
            <p:nvPr/>
          </p:nvSpPr>
          <p:spPr>
            <a:xfrm>
              <a:off x="11811000" y="5829300"/>
              <a:ext cx="1182094" cy="627037"/>
            </a:xfrm>
            <a:prstGeom prst="rect">
              <a:avLst/>
            </a:prstGeom>
            <a:noFill/>
            <a:ln w="57150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F9361F-0012-45EC-85E6-E3AA1595D520}"/>
                </a:ext>
              </a:extLst>
            </p:cNvPr>
            <p:cNvSpPr/>
            <p:nvPr/>
          </p:nvSpPr>
          <p:spPr>
            <a:xfrm>
              <a:off x="12667752" y="4306353"/>
              <a:ext cx="1752600" cy="1038225"/>
            </a:xfrm>
            <a:prstGeom prst="rect">
              <a:avLst/>
            </a:prstGeom>
            <a:noFill/>
            <a:ln w="57150"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1AD915-5CEA-4C36-AF4A-017DC62B4C17}"/>
                </a:ext>
              </a:extLst>
            </p:cNvPr>
            <p:cNvSpPr/>
            <p:nvPr/>
          </p:nvSpPr>
          <p:spPr>
            <a:xfrm rot="20532263">
              <a:off x="15113754" y="3707583"/>
              <a:ext cx="2677392" cy="679357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9D7A24-9151-486E-925F-E0196F647E6E}"/>
                </a:ext>
              </a:extLst>
            </p:cNvPr>
            <p:cNvSpPr txBox="1"/>
            <p:nvPr/>
          </p:nvSpPr>
          <p:spPr>
            <a:xfrm>
              <a:off x="5007180" y="4707095"/>
              <a:ext cx="12192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FF7C80"/>
                  </a:solidFill>
                  <a:latin typeface="Arial Black" panose="020B0A04020102020204" pitchFamily="34" charset="0"/>
                </a:rPr>
                <a:t>①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F4C2CE-4305-46BE-8340-DC904C96C361}"/>
                </a:ext>
              </a:extLst>
            </p:cNvPr>
            <p:cNvSpPr txBox="1"/>
            <p:nvPr/>
          </p:nvSpPr>
          <p:spPr>
            <a:xfrm>
              <a:off x="8078864" y="3390900"/>
              <a:ext cx="12192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85D8A"/>
                  </a:solidFill>
                  <a:latin typeface="Arial Black" panose="020B0A04020102020204" pitchFamily="34" charset="0"/>
                </a:rPr>
                <a:t>③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58D872-1E3A-4180-BE26-325AEF9D430B}"/>
                </a:ext>
              </a:extLst>
            </p:cNvPr>
            <p:cNvSpPr txBox="1"/>
            <p:nvPr/>
          </p:nvSpPr>
          <p:spPr>
            <a:xfrm>
              <a:off x="5309741" y="4000500"/>
              <a:ext cx="12192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39933"/>
                  </a:solidFill>
                  <a:latin typeface="Arial Black" panose="020B0A04020102020204" pitchFamily="34" charset="0"/>
                </a:rPr>
                <a:t>②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4BC935-F473-494A-A806-30217BC83D85}"/>
                </a:ext>
              </a:extLst>
            </p:cNvPr>
            <p:cNvSpPr txBox="1"/>
            <p:nvPr/>
          </p:nvSpPr>
          <p:spPr>
            <a:xfrm>
              <a:off x="11663394" y="5301426"/>
              <a:ext cx="12192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FF7C80"/>
                  </a:solidFill>
                  <a:latin typeface="Arial Black" panose="020B0A04020102020204" pitchFamily="34" charset="0"/>
                </a:rPr>
                <a:t>①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60FA96-B449-4320-8D1B-FF81EC54A3AC}"/>
                </a:ext>
              </a:extLst>
            </p:cNvPr>
            <p:cNvSpPr txBox="1"/>
            <p:nvPr/>
          </p:nvSpPr>
          <p:spPr>
            <a:xfrm>
              <a:off x="14782551" y="3599646"/>
              <a:ext cx="12192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85D8A"/>
                  </a:solidFill>
                  <a:latin typeface="Arial Black" panose="020B0A04020102020204" pitchFamily="34" charset="0"/>
                </a:rPr>
                <a:t>③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2CA5A5-3DC8-4DC5-B5E7-BC5D41F7CA93}"/>
                </a:ext>
              </a:extLst>
            </p:cNvPr>
            <p:cNvSpPr txBox="1"/>
            <p:nvPr/>
          </p:nvSpPr>
          <p:spPr>
            <a:xfrm>
              <a:off x="12039599" y="4301716"/>
              <a:ext cx="12192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339933"/>
                  </a:solidFill>
                  <a:latin typeface="Arial Black" panose="020B0A04020102020204" pitchFamily="34" charset="0"/>
                </a:rPr>
                <a:t>②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FEB0843-3DBB-4B35-B59A-7C9CAFCD18A2}"/>
              </a:ext>
            </a:extLst>
          </p:cNvPr>
          <p:cNvSpPr txBox="1"/>
          <p:nvPr/>
        </p:nvSpPr>
        <p:spPr>
          <a:xfrm>
            <a:off x="3237408" y="7913357"/>
            <a:ext cx="11813183" cy="1775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rgbClr val="FF7C8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① </a:t>
            </a:r>
            <a:r>
              <a:rPr lang="en-US" altLang="ko-KR" sz="2500" b="1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ViT</a:t>
            </a:r>
            <a:r>
              <a:rPr lang="ko-KR" altLang="en-US" sz="2500" b="1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는</a:t>
            </a:r>
            <a:r>
              <a:rPr lang="ko-KR" altLang="en-US" sz="25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 </a:t>
            </a:r>
            <a:r>
              <a:rPr lang="en-US" altLang="ko-KR" sz="2500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ResNet</a:t>
            </a:r>
            <a:r>
              <a:rPr lang="ko-KR" altLang="en-US" sz="25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보다 </a:t>
            </a:r>
            <a:r>
              <a:rPr lang="ko-KR" altLang="en-US" sz="2500" dirty="0">
                <a:solidFill>
                  <a:srgbClr val="FF7C8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비용 대비 성능</a:t>
            </a:r>
            <a:r>
              <a:rPr lang="ko-KR" altLang="en-US" sz="25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 좋음</a:t>
            </a:r>
            <a:endParaRPr lang="en-US" altLang="ko-KR" sz="25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rgbClr val="339933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② </a:t>
            </a:r>
            <a:r>
              <a:rPr lang="ko-KR" altLang="en-US" sz="25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비용이 한정된 경우</a:t>
            </a:r>
            <a:r>
              <a:rPr lang="en-US" altLang="ko-KR" sz="25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, Hybrid</a:t>
            </a:r>
            <a:r>
              <a:rPr lang="ko-KR" altLang="en-US" sz="25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가 제일 효과적 </a:t>
            </a:r>
            <a:r>
              <a:rPr lang="en-US" altLang="ko-KR" sz="25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=&gt; </a:t>
            </a:r>
            <a:r>
              <a:rPr lang="ko-KR" altLang="en-US" sz="2500" dirty="0">
                <a:solidFill>
                  <a:srgbClr val="339933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높은 비용일 경우 차이 거의 없음</a:t>
            </a:r>
            <a:endParaRPr lang="en-US" altLang="ko-KR" sz="25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rgbClr val="385D8A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③ </a:t>
            </a:r>
            <a:r>
              <a:rPr lang="en-US" altLang="ko-KR" sz="2500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ViT</a:t>
            </a:r>
            <a:r>
              <a:rPr lang="ko-KR" altLang="en-US" sz="25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에 대한 더 </a:t>
            </a:r>
            <a:r>
              <a:rPr lang="ko-KR" altLang="en-US" sz="2500" dirty="0">
                <a:solidFill>
                  <a:srgbClr val="385D8A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업그레이드된 성능향상을 기대</a:t>
            </a:r>
            <a:r>
              <a:rPr lang="ko-KR" altLang="en-US" sz="25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할 수 있음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4D5807A8-AEEB-4EB6-996A-F4CF9FFE0930}"/>
              </a:ext>
            </a:extLst>
          </p:cNvPr>
          <p:cNvSpPr/>
          <p:nvPr/>
        </p:nvSpPr>
        <p:spPr>
          <a:xfrm rot="5400000">
            <a:off x="14244876" y="6090387"/>
            <a:ext cx="164061" cy="144736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3ADD86-6674-4A87-9943-319791D2D8A6}"/>
              </a:ext>
            </a:extLst>
          </p:cNvPr>
          <p:cNvSpPr txBox="1"/>
          <p:nvPr/>
        </p:nvSpPr>
        <p:spPr>
          <a:xfrm>
            <a:off x="15163800" y="6590932"/>
            <a:ext cx="2438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CNN + </a:t>
            </a:r>
            <a:r>
              <a:rPr lang="en-US" altLang="ko-KR" sz="2300" dirty="0" err="1">
                <a:latin typeface="SB 어그로 Bold" panose="02020603020101020101" pitchFamily="18" charset="-127"/>
                <a:ea typeface="SB 어그로 Bold" panose="02020603020101020101" pitchFamily="18" charset="-127"/>
              </a:rPr>
              <a:t>ViT</a:t>
            </a:r>
            <a:endParaRPr lang="ko-KR" altLang="en-US" sz="23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37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84BD33-D67A-4512-9948-D099C4212BB0}"/>
              </a:ext>
            </a:extLst>
          </p:cNvPr>
          <p:cNvGrpSpPr/>
          <p:nvPr/>
        </p:nvGrpSpPr>
        <p:grpSpPr>
          <a:xfrm>
            <a:off x="1371600" y="3162300"/>
            <a:ext cx="6029581" cy="3514874"/>
            <a:chOff x="1435452" y="2977888"/>
            <a:chExt cx="6029581" cy="35148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458928" y="4670686"/>
              <a:ext cx="3982628" cy="620823"/>
              <a:chOff x="2458928" y="5087944"/>
              <a:chExt cx="3982628" cy="20356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458928" y="5087944"/>
                <a:ext cx="3982628" cy="203565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>
              <a:off x="1435452" y="5492488"/>
              <a:ext cx="6029581" cy="1000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900" b="0" i="0" u="none" strike="noStrike" kern="0" cap="none" spc="-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IBM Plex Sans KR" pitchFamily="34" charset="0"/>
                </a:rPr>
                <a:t>Analysis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302687" y="2977888"/>
              <a:ext cx="4295111" cy="1923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00" b="0" i="0" u="none" strike="noStrike" kern="0" cap="none" spc="-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IBM Plex Sans KR" pitchFamily="34" charset="0"/>
                </a:rPr>
                <a:t>03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" name="Object 11">
            <a:extLst>
              <a:ext uri="{FF2B5EF4-FFF2-40B4-BE49-F238E27FC236}">
                <a16:creationId xmlns:a16="http://schemas.microsoft.com/office/drawing/2014/main" id="{20BEE257-34C4-4403-911F-2E8A774273B3}"/>
              </a:ext>
            </a:extLst>
          </p:cNvPr>
          <p:cNvSpPr txBox="1"/>
          <p:nvPr/>
        </p:nvSpPr>
        <p:spPr>
          <a:xfrm>
            <a:off x="9906000" y="6596527"/>
            <a:ext cx="7268666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14400" marR="0" lvl="0" indent="-9144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Preprocessing</a:t>
            </a:r>
          </a:p>
          <a:p>
            <a:pPr marL="914400" marR="0" lvl="0" indent="-9144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4500" dirty="0">
                <a:solidFill>
                  <a:prstClr val="white"/>
                </a:solidFill>
                <a:latin typeface="Arial Black" panose="020B0A04020102020204" pitchFamily="34" charset="0"/>
              </a:rPr>
              <a:t>Vision </a:t>
            </a:r>
            <a:r>
              <a:rPr lang="en-US" sz="4500" dirty="0">
                <a:solidFill>
                  <a:prstClr val="white"/>
                </a:solidFill>
                <a:latin typeface="Arial Black" panose="020B0A04020102020204" pitchFamily="34" charset="0"/>
              </a:rPr>
              <a:t>Transformer</a:t>
            </a:r>
          </a:p>
          <a:p>
            <a:pPr marL="914400" marR="0" lvl="0" indent="-9144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4500" dirty="0">
                <a:solidFill>
                  <a:prstClr val="white"/>
                </a:solidFill>
                <a:latin typeface="Arial Black" panose="020B0A04020102020204" pitchFamily="34" charset="0"/>
              </a:rPr>
              <a:t>Result</a:t>
            </a:r>
            <a:endParaRPr lang="en-US" sz="45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077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EB294-F458-4932-B88A-5714A00DD44E}"/>
              </a:ext>
            </a:extLst>
          </p:cNvPr>
          <p:cNvSpPr/>
          <p:nvPr/>
        </p:nvSpPr>
        <p:spPr>
          <a:xfrm>
            <a:off x="13862693" y="2472421"/>
            <a:ext cx="2215507" cy="553998"/>
          </a:xfrm>
          <a:prstGeom prst="rect">
            <a:avLst/>
          </a:prstGeom>
          <a:solidFill>
            <a:srgbClr val="C4D7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C1B2B7-DFB2-4E69-B7A2-B3F0E76CF9E3}"/>
              </a:ext>
            </a:extLst>
          </p:cNvPr>
          <p:cNvSpPr/>
          <p:nvPr/>
        </p:nvSpPr>
        <p:spPr>
          <a:xfrm>
            <a:off x="11424292" y="2466082"/>
            <a:ext cx="2215507" cy="553998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DC67F4-8544-4C13-850F-19FDF9D0826F}"/>
              </a:ext>
            </a:extLst>
          </p:cNvPr>
          <p:cNvSpPr/>
          <p:nvPr/>
        </p:nvSpPr>
        <p:spPr>
          <a:xfrm>
            <a:off x="9365672" y="2466082"/>
            <a:ext cx="1880553" cy="553998"/>
          </a:xfrm>
          <a:prstGeom prst="rect">
            <a:avLst/>
          </a:prstGeom>
          <a:solidFill>
            <a:srgbClr val="FF9999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3. Analysis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672D9-2C55-4CC9-9992-955F5A3D6296}"/>
              </a:ext>
            </a:extLst>
          </p:cNvPr>
          <p:cNvSpPr txBox="1"/>
          <p:nvPr/>
        </p:nvSpPr>
        <p:spPr>
          <a:xfrm>
            <a:off x="457200" y="2324100"/>
            <a:ext cx="1600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rial Black" panose="020B0A04020102020204" pitchFamily="34" charset="0"/>
              </a:rPr>
              <a:t>patchdata.Flattened2Dpatches(</a:t>
            </a:r>
            <a:r>
              <a:rPr lang="en-US" altLang="ko-KR" sz="3000" dirty="0" err="1">
                <a:latin typeface="Arial Black" panose="020B0A04020102020204" pitchFamily="34" charset="0"/>
              </a:rPr>
              <a:t>dataname</a:t>
            </a:r>
            <a:r>
              <a:rPr lang="en-US" altLang="ko-KR" sz="3000" dirty="0">
                <a:latin typeface="Arial Black" panose="020B0A04020102020204" pitchFamily="34" charset="0"/>
              </a:rPr>
              <a:t>, </a:t>
            </a:r>
            <a:r>
              <a:rPr lang="en-US" altLang="ko-KR" sz="3000" dirty="0" err="1">
                <a:latin typeface="Arial Black" panose="020B0A04020102020204" pitchFamily="34" charset="0"/>
              </a:rPr>
              <a:t>img_size</a:t>
            </a:r>
            <a:r>
              <a:rPr lang="en-US" altLang="ko-KR" sz="3000" dirty="0">
                <a:latin typeface="Arial Black" panose="020B0A04020102020204" pitchFamily="34" charset="0"/>
              </a:rPr>
              <a:t>, </a:t>
            </a:r>
            <a:r>
              <a:rPr lang="en-US" altLang="ko-KR" sz="3000" dirty="0" err="1">
                <a:latin typeface="Arial Black" panose="020B0A04020102020204" pitchFamily="34" charset="0"/>
              </a:rPr>
              <a:t>patch_size</a:t>
            </a:r>
            <a:r>
              <a:rPr lang="en-US" altLang="ko-KR" sz="3000" dirty="0">
                <a:latin typeface="Arial Black" panose="020B0A04020102020204" pitchFamily="34" charset="0"/>
              </a:rPr>
              <a:t>, </a:t>
            </a:r>
            <a:r>
              <a:rPr lang="en-US" altLang="ko-KR" sz="3000" dirty="0" err="1">
                <a:latin typeface="Arial Black" panose="020B0A04020102020204" pitchFamily="34" charset="0"/>
              </a:rPr>
              <a:t>batch_size</a:t>
            </a:r>
            <a:r>
              <a:rPr lang="en-US" altLang="ko-KR" sz="3000" dirty="0">
                <a:latin typeface="Arial Black" panose="020B0A04020102020204" pitchFamily="34" charset="0"/>
              </a:rPr>
              <a:t>)</a:t>
            </a:r>
            <a:endParaRPr lang="ko-KR" altLang="en-US" sz="3000" dirty="0">
              <a:latin typeface="Arial Black" panose="020B0A040201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08182B-EA04-434D-BB34-41F61D4475DE}"/>
              </a:ext>
            </a:extLst>
          </p:cNvPr>
          <p:cNvGrpSpPr/>
          <p:nvPr/>
        </p:nvGrpSpPr>
        <p:grpSpPr>
          <a:xfrm>
            <a:off x="457200" y="3924300"/>
            <a:ext cx="8382000" cy="5257800"/>
            <a:chOff x="3429001" y="3695700"/>
            <a:chExt cx="8382000" cy="52578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0A11CBA-7EAD-40BD-98A6-0855F4CB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7435" y="4183886"/>
              <a:ext cx="8017366" cy="4236214"/>
            </a:xfrm>
            <a:prstGeom prst="rect">
              <a:avLst/>
            </a:prstGeom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5BD714D-E055-4589-9771-76A9A921BA3D}"/>
                </a:ext>
              </a:extLst>
            </p:cNvPr>
            <p:cNvSpPr/>
            <p:nvPr/>
          </p:nvSpPr>
          <p:spPr>
            <a:xfrm>
              <a:off x="3429001" y="3695700"/>
              <a:ext cx="8382000" cy="5257800"/>
            </a:xfrm>
            <a:prstGeom prst="roundRect">
              <a:avLst>
                <a:gd name="adj" fmla="val 11296"/>
              </a:avLst>
            </a:prstGeom>
            <a:noFill/>
            <a:ln w="76200">
              <a:solidFill>
                <a:srgbClr val="061F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04DCACC-461B-4540-BF33-53C380032D12}"/>
              </a:ext>
            </a:extLst>
          </p:cNvPr>
          <p:cNvSpPr txBox="1"/>
          <p:nvPr/>
        </p:nvSpPr>
        <p:spPr>
          <a:xfrm>
            <a:off x="9982200" y="302008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32                   4                    512</a:t>
            </a:r>
            <a:endParaRPr lang="ko-KR" altLang="en-US" sz="2800" dirty="0">
              <a:solidFill>
                <a:srgbClr val="061F56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11A0F1-0344-4D51-9020-9D0C2A92F549}"/>
              </a:ext>
            </a:extLst>
          </p:cNvPr>
          <p:cNvSpPr txBox="1"/>
          <p:nvPr/>
        </p:nvSpPr>
        <p:spPr>
          <a:xfrm>
            <a:off x="9372600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[1] Preprocessing</a:t>
            </a:r>
          </a:p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[2] Vision Transformer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[3] Result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F4D72-D280-4530-A623-FB81B1EE8123}"/>
              </a:ext>
            </a:extLst>
          </p:cNvPr>
          <p:cNvSpPr txBox="1"/>
          <p:nvPr/>
        </p:nvSpPr>
        <p:spPr>
          <a:xfrm>
            <a:off x="9051434" y="5024378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Flattened2Dpatches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def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patchdata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(self):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mean = (0.4914, 0.4822, 0.4465)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std = (0.2023, 0.1994, 02010)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transform =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transforms.Compose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([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transforms.Resize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self.img_size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	          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transforms.RandomCrop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self.img_size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padding=2),                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transforms.RandomHorizontalFlip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transforms.ToTensor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transforms.Normalize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(mean, std),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PatchGenerator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self.patch_size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)])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98B96-1218-45DE-9E96-AB282CDE6359}"/>
              </a:ext>
            </a:extLst>
          </p:cNvPr>
          <p:cNvSpPr txBox="1"/>
          <p:nvPr/>
        </p:nvSpPr>
        <p:spPr>
          <a:xfrm>
            <a:off x="533400" y="1485900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Preprocessing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63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11A0F1-0344-4D51-9020-9D0C2A92F549}"/>
              </a:ext>
            </a:extLst>
          </p:cNvPr>
          <p:cNvSpPr txBox="1"/>
          <p:nvPr/>
        </p:nvSpPr>
        <p:spPr>
          <a:xfrm>
            <a:off x="9372600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[1] Preprocessing</a:t>
            </a:r>
          </a:p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[2] Vision Transformer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[3] Result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98B96-1218-45DE-9E96-AB282CDE6359}"/>
              </a:ext>
            </a:extLst>
          </p:cNvPr>
          <p:cNvSpPr txBox="1"/>
          <p:nvPr/>
        </p:nvSpPr>
        <p:spPr>
          <a:xfrm>
            <a:off x="533400" y="1485900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Preprocessing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A15A30-826A-4311-A286-B10C38A98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628900"/>
            <a:ext cx="5921514" cy="59215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AB5F8-99BB-481E-8E7D-3A5F817A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70257"/>
            <a:ext cx="5638800" cy="563880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538D21B-30C6-42E9-A53E-6AAB3D6D4D37}"/>
              </a:ext>
            </a:extLst>
          </p:cNvPr>
          <p:cNvSpPr/>
          <p:nvPr/>
        </p:nvSpPr>
        <p:spPr>
          <a:xfrm>
            <a:off x="8229600" y="5143500"/>
            <a:ext cx="1600200" cy="762000"/>
          </a:xfrm>
          <a:prstGeom prst="rightArrow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32A70-5B0C-4989-AC1C-C90E38B7B48D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3. Analysis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0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5BDBFE-4103-41A1-A660-7339EC2FA881}"/>
              </a:ext>
            </a:extLst>
          </p:cNvPr>
          <p:cNvSpPr/>
          <p:nvPr/>
        </p:nvSpPr>
        <p:spPr>
          <a:xfrm>
            <a:off x="11506200" y="2389882"/>
            <a:ext cx="2895600" cy="430887"/>
          </a:xfrm>
          <a:prstGeom prst="rect">
            <a:avLst/>
          </a:prstGeom>
          <a:solidFill>
            <a:srgbClr val="FF999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058190-CE1B-4DBC-B264-CB08AF0CE22D}"/>
              </a:ext>
            </a:extLst>
          </p:cNvPr>
          <p:cNvSpPr/>
          <p:nvPr/>
        </p:nvSpPr>
        <p:spPr>
          <a:xfrm>
            <a:off x="8807824" y="2862026"/>
            <a:ext cx="2012576" cy="430887"/>
          </a:xfrm>
          <a:prstGeom prst="rect">
            <a:avLst/>
          </a:prstGeom>
          <a:solidFill>
            <a:srgbClr val="C4D7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8A929B4-6B63-4C3F-B177-69BDB59ED762}"/>
              </a:ext>
            </a:extLst>
          </p:cNvPr>
          <p:cNvSpPr/>
          <p:nvPr/>
        </p:nvSpPr>
        <p:spPr>
          <a:xfrm>
            <a:off x="11017624" y="2855893"/>
            <a:ext cx="2164976" cy="430887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FEA84F-94E6-4B93-B283-AED5226603A4}"/>
              </a:ext>
            </a:extLst>
          </p:cNvPr>
          <p:cNvSpPr/>
          <p:nvPr/>
        </p:nvSpPr>
        <p:spPr>
          <a:xfrm>
            <a:off x="13411200" y="2855893"/>
            <a:ext cx="2514600" cy="430887"/>
          </a:xfrm>
          <a:prstGeom prst="rect">
            <a:avLst/>
          </a:prstGeom>
          <a:solidFill>
            <a:srgbClr val="CCC1D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D8EB99-8003-46DC-ACAA-4581318A6E70}"/>
              </a:ext>
            </a:extLst>
          </p:cNvPr>
          <p:cNvSpPr/>
          <p:nvPr/>
        </p:nvSpPr>
        <p:spPr>
          <a:xfrm>
            <a:off x="14585576" y="2394687"/>
            <a:ext cx="2254624" cy="430887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397EC-6112-487C-A374-117F9E94BE1B}"/>
              </a:ext>
            </a:extLst>
          </p:cNvPr>
          <p:cNvSpPr txBox="1"/>
          <p:nvPr/>
        </p:nvSpPr>
        <p:spPr>
          <a:xfrm>
            <a:off x="457200" y="2389882"/>
            <a:ext cx="1699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rial Black" panose="020B0A04020102020204" pitchFamily="34" charset="0"/>
              </a:rPr>
              <a:t>model.VisionTransformer</a:t>
            </a:r>
            <a:r>
              <a:rPr lang="en-US" altLang="ko-KR" sz="2800" dirty="0">
                <a:latin typeface="Arial Black" panose="020B0A04020102020204" pitchFamily="34" charset="0"/>
              </a:rPr>
              <a:t>(</a:t>
            </a:r>
            <a:r>
              <a:rPr lang="en-US" altLang="ko-KR" sz="2800" dirty="0" err="1">
                <a:latin typeface="Arial Black" panose="020B0A04020102020204" pitchFamily="34" charset="0"/>
              </a:rPr>
              <a:t>patch_vec_size</a:t>
            </a:r>
            <a:r>
              <a:rPr lang="en-US" altLang="ko-KR" sz="2800" dirty="0">
                <a:latin typeface="Arial Black" panose="020B0A04020102020204" pitchFamily="34" charset="0"/>
              </a:rPr>
              <a:t>, </a:t>
            </a:r>
            <a:r>
              <a:rPr lang="en-US" altLang="ko-KR" sz="2800" dirty="0" err="1">
                <a:latin typeface="Arial Black" panose="020B0A04020102020204" pitchFamily="34" charset="0"/>
              </a:rPr>
              <a:t>num_patches</a:t>
            </a:r>
            <a:r>
              <a:rPr lang="en-US" altLang="ko-KR" sz="2800" dirty="0">
                <a:latin typeface="Arial Black" panose="020B0A04020102020204" pitchFamily="34" charset="0"/>
              </a:rPr>
              <a:t>, </a:t>
            </a:r>
            <a:r>
              <a:rPr lang="en-US" altLang="ko-KR" sz="2800" dirty="0" err="1">
                <a:latin typeface="Arial Black" panose="020B0A04020102020204" pitchFamily="34" charset="0"/>
              </a:rPr>
              <a:t>latent_vec_dim</a:t>
            </a:r>
            <a:r>
              <a:rPr lang="en-US" altLang="ko-KR" sz="2800" dirty="0">
                <a:latin typeface="Arial Black" panose="020B0A04020102020204" pitchFamily="34" charset="0"/>
              </a:rPr>
              <a:t>, </a:t>
            </a:r>
            <a:r>
              <a:rPr lang="en-US" altLang="ko-KR" sz="2800" dirty="0" err="1">
                <a:latin typeface="Arial Black" panose="020B0A04020102020204" pitchFamily="34" charset="0"/>
              </a:rPr>
              <a:t>num_heads</a:t>
            </a:r>
            <a:r>
              <a:rPr lang="en-US" altLang="ko-KR" sz="2800" dirty="0">
                <a:latin typeface="Arial Black" panose="020B0A04020102020204" pitchFamily="34" charset="0"/>
              </a:rPr>
              <a:t>,</a:t>
            </a:r>
          </a:p>
          <a:p>
            <a:r>
              <a:rPr lang="en-US" altLang="ko-KR" sz="2800" dirty="0">
                <a:latin typeface="Arial Black" panose="020B0A04020102020204" pitchFamily="34" charset="0"/>
              </a:rPr>
              <a:t>					    </a:t>
            </a:r>
            <a:r>
              <a:rPr lang="en-US" altLang="ko-KR" sz="2800" dirty="0" err="1">
                <a:latin typeface="Arial Black" panose="020B0A04020102020204" pitchFamily="34" charset="0"/>
              </a:rPr>
              <a:t>mlp_hidden_dim</a:t>
            </a:r>
            <a:r>
              <a:rPr lang="en-US" altLang="ko-KR" sz="2800" dirty="0">
                <a:latin typeface="Arial Black" panose="020B0A04020102020204" pitchFamily="34" charset="0"/>
              </a:rPr>
              <a:t>, </a:t>
            </a:r>
            <a:r>
              <a:rPr lang="en-US" altLang="ko-KR" sz="2800" dirty="0" err="1">
                <a:latin typeface="Arial Black" panose="020B0A04020102020204" pitchFamily="34" charset="0"/>
              </a:rPr>
              <a:t>drop_rate</a:t>
            </a:r>
            <a:r>
              <a:rPr lang="en-US" altLang="ko-KR" sz="2800" dirty="0">
                <a:latin typeface="Arial Black" panose="020B0A04020102020204" pitchFamily="34" charset="0"/>
              </a:rPr>
              <a:t>, </a:t>
            </a:r>
            <a:r>
              <a:rPr lang="en-US" altLang="ko-KR" sz="2800" dirty="0" err="1">
                <a:latin typeface="Arial Black" panose="020B0A04020102020204" pitchFamily="34" charset="0"/>
              </a:rPr>
              <a:t>num_layers</a:t>
            </a:r>
            <a:r>
              <a:rPr lang="en-US" altLang="ko-KR" sz="2800" dirty="0">
                <a:latin typeface="Arial Black" panose="020B0A04020102020204" pitchFamily="34" charset="0"/>
              </a:rPr>
              <a:t>, </a:t>
            </a:r>
            <a:r>
              <a:rPr lang="en-US" altLang="ko-KR" sz="2800" dirty="0" err="1">
                <a:latin typeface="Arial Black" panose="020B0A04020102020204" pitchFamily="34" charset="0"/>
              </a:rPr>
              <a:t>num_classes</a:t>
            </a:r>
            <a:r>
              <a:rPr lang="en-US" altLang="ko-KR" sz="2800" dirty="0">
                <a:latin typeface="Arial Black" panose="020B0A04020102020204" pitchFamily="34" charset="0"/>
              </a:rPr>
              <a:t>)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77C4A3-BF1A-46E5-9D79-03FFD55A5BF4}"/>
              </a:ext>
            </a:extLst>
          </p:cNvPr>
          <p:cNvGrpSpPr/>
          <p:nvPr/>
        </p:nvGrpSpPr>
        <p:grpSpPr>
          <a:xfrm>
            <a:off x="457200" y="3924300"/>
            <a:ext cx="8382000" cy="5257800"/>
            <a:chOff x="457200" y="2397878"/>
            <a:chExt cx="8382000" cy="52578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EA669BD-79EC-4ECB-B003-CB74B4BFC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7" t="6319" r="3369" b="3090"/>
            <a:stretch/>
          </p:blipFill>
          <p:spPr>
            <a:xfrm>
              <a:off x="914400" y="2628900"/>
              <a:ext cx="7440033" cy="4800600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F3CBEE1-78BA-4461-964A-F9E9782F47B2}"/>
                </a:ext>
              </a:extLst>
            </p:cNvPr>
            <p:cNvSpPr/>
            <p:nvPr/>
          </p:nvSpPr>
          <p:spPr>
            <a:xfrm>
              <a:off x="457200" y="2397878"/>
              <a:ext cx="8382000" cy="5257800"/>
            </a:xfrm>
            <a:prstGeom prst="roundRect">
              <a:avLst>
                <a:gd name="adj" fmla="val 11296"/>
              </a:avLst>
            </a:prstGeom>
            <a:noFill/>
            <a:ln w="76200">
              <a:solidFill>
                <a:srgbClr val="061F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2D7D9D0-BD27-4410-9CD9-A1AFA29D1519}"/>
              </a:ext>
            </a:extLst>
          </p:cNvPr>
          <p:cNvSpPr txBox="1"/>
          <p:nvPr/>
        </p:nvSpPr>
        <p:spPr>
          <a:xfrm>
            <a:off x="9296400" y="324868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0.01                12                     10</a:t>
            </a:r>
            <a:endParaRPr lang="ko-KR" altLang="en-US" sz="2800" dirty="0">
              <a:solidFill>
                <a:srgbClr val="061F56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6E8FEF-C66E-47ED-B626-2BC7556107E0}"/>
              </a:ext>
            </a:extLst>
          </p:cNvPr>
          <p:cNvSpPr txBox="1"/>
          <p:nvPr/>
        </p:nvSpPr>
        <p:spPr>
          <a:xfrm>
            <a:off x="12573000" y="203966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128                     8</a:t>
            </a:r>
            <a:endParaRPr lang="ko-KR" altLang="en-US" sz="2800" dirty="0">
              <a:solidFill>
                <a:srgbClr val="061F56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2825B9-143E-473E-B26E-1C93FC7FB80B}"/>
              </a:ext>
            </a:extLst>
          </p:cNvPr>
          <p:cNvSpPr txBox="1"/>
          <p:nvPr/>
        </p:nvSpPr>
        <p:spPr>
          <a:xfrm>
            <a:off x="9372600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[1] Preprocessing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[2] Vision Transformer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[3] Result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84EA4-4580-422C-813C-65C2E6748D01}"/>
              </a:ext>
            </a:extLst>
          </p:cNvPr>
          <p:cNvSpPr txBox="1"/>
          <p:nvPr/>
        </p:nvSpPr>
        <p:spPr>
          <a:xfrm>
            <a:off x="8957982" y="4710648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altLang="ko-K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VisionTransformer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nn.Module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def __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__(self,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patch_vec_size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num_patches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latent_vev_dim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num_heads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mlp_hidden_dim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drop_rate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num_classes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 :</a:t>
            </a: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self.patchembedding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LinearProjection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patch_vec_size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num_patches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				           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latent_vec_dim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drop_rate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self.transformer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nn.ModuleList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([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TFencoderLayer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latent_vec_dim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				     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num_heads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mlp_hidden_dim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drop_rate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				      for _ in range(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)])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self.mlp_head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nn.Sequential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nn.LayerNorm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latent_vec_dim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			               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nn.Linear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latent_vec_dim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num_classes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401B03-DF32-4258-83CA-FDD909922833}"/>
              </a:ext>
            </a:extLst>
          </p:cNvPr>
          <p:cNvSpPr/>
          <p:nvPr/>
        </p:nvSpPr>
        <p:spPr>
          <a:xfrm>
            <a:off x="11963400" y="5905500"/>
            <a:ext cx="1981200" cy="381000"/>
          </a:xfrm>
          <a:prstGeom prst="rect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00ACDF-1E61-44A1-AA7B-A1EE9FB0CBD1}"/>
              </a:ext>
            </a:extLst>
          </p:cNvPr>
          <p:cNvSpPr/>
          <p:nvPr/>
        </p:nvSpPr>
        <p:spPr>
          <a:xfrm>
            <a:off x="13178118" y="6574036"/>
            <a:ext cx="1981200" cy="3810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5F2BFF-A1B3-45B2-BCD7-33FCD88FF173}"/>
              </a:ext>
            </a:extLst>
          </p:cNvPr>
          <p:cNvSpPr/>
          <p:nvPr/>
        </p:nvSpPr>
        <p:spPr>
          <a:xfrm>
            <a:off x="12895729" y="7505700"/>
            <a:ext cx="4554071" cy="61214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779215-ACB1-41F8-9B3F-7B43E0C42868}"/>
              </a:ext>
            </a:extLst>
          </p:cNvPr>
          <p:cNvCxnSpPr>
            <a:cxnSpLocks/>
          </p:cNvCxnSpPr>
          <p:nvPr/>
        </p:nvCxnSpPr>
        <p:spPr>
          <a:xfrm flipH="1">
            <a:off x="8229600" y="7481352"/>
            <a:ext cx="3870512" cy="24348"/>
          </a:xfrm>
          <a:prstGeom prst="line">
            <a:avLst/>
          </a:prstGeom>
          <a:ln w="571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5294206-C142-4252-B551-733612CCAB1E}"/>
              </a:ext>
            </a:extLst>
          </p:cNvPr>
          <p:cNvCxnSpPr>
            <a:cxnSpLocks/>
          </p:cNvCxnSpPr>
          <p:nvPr/>
        </p:nvCxnSpPr>
        <p:spPr>
          <a:xfrm flipH="1" flipV="1">
            <a:off x="8229600" y="5991185"/>
            <a:ext cx="838200" cy="426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492E32-B2A6-40BF-A7A3-0F34A8B8AC82}"/>
              </a:ext>
            </a:extLst>
          </p:cNvPr>
          <p:cNvCxnSpPr>
            <a:cxnSpLocks/>
          </p:cNvCxnSpPr>
          <p:nvPr/>
        </p:nvCxnSpPr>
        <p:spPr>
          <a:xfrm flipH="1">
            <a:off x="3621741" y="4914900"/>
            <a:ext cx="4851474" cy="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2EF3944-C1C7-4B1E-A623-776F543CE171}"/>
              </a:ext>
            </a:extLst>
          </p:cNvPr>
          <p:cNvCxnSpPr>
            <a:cxnSpLocks/>
          </p:cNvCxnSpPr>
          <p:nvPr/>
        </p:nvCxnSpPr>
        <p:spPr>
          <a:xfrm flipH="1" flipV="1">
            <a:off x="8483119" y="4914901"/>
            <a:ext cx="40788" cy="3202945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1F2C3DA-D318-434B-A3E4-B5B9CEE23455}"/>
              </a:ext>
            </a:extLst>
          </p:cNvPr>
          <p:cNvCxnSpPr>
            <a:cxnSpLocks/>
          </p:cNvCxnSpPr>
          <p:nvPr/>
        </p:nvCxnSpPr>
        <p:spPr>
          <a:xfrm flipH="1" flipV="1">
            <a:off x="8488056" y="8084285"/>
            <a:ext cx="4407673" cy="2508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DA24C3-F2D2-410C-9A88-4EB15EDC40B0}"/>
              </a:ext>
            </a:extLst>
          </p:cNvPr>
          <p:cNvCxnSpPr>
            <a:cxnSpLocks/>
          </p:cNvCxnSpPr>
          <p:nvPr/>
        </p:nvCxnSpPr>
        <p:spPr>
          <a:xfrm flipV="1">
            <a:off x="12100112" y="6286500"/>
            <a:ext cx="0" cy="1204332"/>
          </a:xfrm>
          <a:prstGeom prst="line">
            <a:avLst/>
          </a:prstGeom>
          <a:ln w="571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8CA6272-1385-48C4-B040-D9FC7FDE152C}"/>
              </a:ext>
            </a:extLst>
          </p:cNvPr>
          <p:cNvCxnSpPr>
            <a:cxnSpLocks/>
          </p:cNvCxnSpPr>
          <p:nvPr/>
        </p:nvCxnSpPr>
        <p:spPr>
          <a:xfrm flipV="1">
            <a:off x="9037320" y="5960516"/>
            <a:ext cx="0" cy="64295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913397C-4808-449F-B446-159E843FD9D7}"/>
              </a:ext>
            </a:extLst>
          </p:cNvPr>
          <p:cNvCxnSpPr>
            <a:cxnSpLocks/>
          </p:cNvCxnSpPr>
          <p:nvPr/>
        </p:nvCxnSpPr>
        <p:spPr>
          <a:xfrm flipH="1">
            <a:off x="8996147" y="6601341"/>
            <a:ext cx="418197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CD69933-8ECD-47AA-A32F-41CEF22F9E2E}"/>
              </a:ext>
            </a:extLst>
          </p:cNvPr>
          <p:cNvSpPr txBox="1"/>
          <p:nvPr/>
        </p:nvSpPr>
        <p:spPr>
          <a:xfrm>
            <a:off x="533400" y="14859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Arial Black" panose="020B0A04020102020204" pitchFamily="34" charset="0"/>
              </a:rPr>
              <a:t>Vision Transformer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EA1C23-4A25-4819-97A8-4F603157C63A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3. Analysis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6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581400" y="1181426"/>
            <a:ext cx="13229168" cy="71609"/>
            <a:chOff x="1456799" y="1181426"/>
            <a:chExt cx="15353769" cy="78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799" y="1181426"/>
              <a:ext cx="15353769" cy="78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6799" y="9106375"/>
            <a:ext cx="15353769" cy="34870"/>
            <a:chOff x="1456799" y="9106375"/>
            <a:chExt cx="15353769" cy="348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799" y="9106375"/>
              <a:ext cx="15353769" cy="34870"/>
            </a:xfrm>
            <a:prstGeom prst="rect">
              <a:avLst/>
            </a:prstGeom>
          </p:spPr>
        </p:pic>
      </p:grp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5AB99771-DC2C-42E3-B16D-47B8ACE03893}"/>
              </a:ext>
            </a:extLst>
          </p:cNvPr>
          <p:cNvSpPr/>
          <p:nvPr/>
        </p:nvSpPr>
        <p:spPr>
          <a:xfrm>
            <a:off x="18347" y="3092"/>
            <a:ext cx="6936103" cy="10283908"/>
          </a:xfrm>
          <a:prstGeom prst="parallelogram">
            <a:avLst>
              <a:gd name="adj" fmla="val 45712"/>
            </a:avLst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1002">
            <a:extLst>
              <a:ext uri="{FF2B5EF4-FFF2-40B4-BE49-F238E27FC236}">
                <a16:creationId xmlns:a16="http://schemas.microsoft.com/office/drawing/2014/main" id="{3CA388F2-0E19-4107-B59F-C678C7BB594E}"/>
              </a:ext>
            </a:extLst>
          </p:cNvPr>
          <p:cNvGrpSpPr/>
          <p:nvPr/>
        </p:nvGrpSpPr>
        <p:grpSpPr>
          <a:xfrm>
            <a:off x="1447800" y="9103910"/>
            <a:ext cx="15353769" cy="78190"/>
            <a:chOff x="1456799" y="1181426"/>
            <a:chExt cx="15353769" cy="78190"/>
          </a:xfrm>
        </p:grpSpPr>
        <p:pic>
          <p:nvPicPr>
            <p:cNvPr id="55" name="Object 5">
              <a:extLst>
                <a:ext uri="{FF2B5EF4-FFF2-40B4-BE49-F238E27FC236}">
                  <a16:creationId xmlns:a16="http://schemas.microsoft.com/office/drawing/2014/main" id="{7E26C9FB-9762-42BA-95BC-AC12FB3AA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799" y="1181426"/>
              <a:ext cx="15353769" cy="7819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E3F503A-6369-48D8-93E8-9C5B4C4A0EC6}"/>
              </a:ext>
            </a:extLst>
          </p:cNvPr>
          <p:cNvSpPr txBox="1"/>
          <p:nvPr/>
        </p:nvSpPr>
        <p:spPr>
          <a:xfrm>
            <a:off x="1648820" y="4748896"/>
            <a:ext cx="38375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9F93B1-0922-41F4-B0AB-440A6ACFC3C2}"/>
              </a:ext>
            </a:extLst>
          </p:cNvPr>
          <p:cNvGrpSpPr/>
          <p:nvPr/>
        </p:nvGrpSpPr>
        <p:grpSpPr>
          <a:xfrm>
            <a:off x="6248400" y="2552700"/>
            <a:ext cx="4723283" cy="1600200"/>
            <a:chOff x="6352180" y="2476500"/>
            <a:chExt cx="4723283" cy="16002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81095BA-C768-429A-AEB4-2C5A978E4007}"/>
                </a:ext>
              </a:extLst>
            </p:cNvPr>
            <p:cNvGrpSpPr/>
            <p:nvPr/>
          </p:nvGrpSpPr>
          <p:grpSpPr>
            <a:xfrm>
              <a:off x="6688898" y="2476500"/>
              <a:ext cx="4386565" cy="1120055"/>
              <a:chOff x="6688898" y="1333500"/>
              <a:chExt cx="4386565" cy="112005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A820E77-4542-49C3-B1C4-6CC3600BE383}"/>
                  </a:ext>
                </a:extLst>
              </p:cNvPr>
              <p:cNvGrpSpPr/>
              <p:nvPr/>
            </p:nvGrpSpPr>
            <p:grpSpPr>
              <a:xfrm>
                <a:off x="6688898" y="1485900"/>
                <a:ext cx="4295864" cy="967655"/>
                <a:chOff x="6688898" y="2628900"/>
                <a:chExt cx="4295864" cy="967655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6888613-E2D8-4EF5-880F-C7204D534263}"/>
                    </a:ext>
                  </a:extLst>
                </p:cNvPr>
                <p:cNvSpPr/>
                <p:nvPr/>
              </p:nvSpPr>
              <p:spPr>
                <a:xfrm>
                  <a:off x="6688898" y="2628900"/>
                  <a:ext cx="967655" cy="967655"/>
                </a:xfrm>
                <a:prstGeom prst="ellipse">
                  <a:avLst/>
                </a:prstGeom>
                <a:solidFill>
                  <a:srgbClr val="061F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4F6CCF3F-8B55-420F-9D4D-55EABCB2B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6553" y="3065252"/>
                  <a:ext cx="3328209" cy="20848"/>
                </a:xfrm>
                <a:prstGeom prst="line">
                  <a:avLst/>
                </a:prstGeom>
                <a:ln w="28575">
                  <a:solidFill>
                    <a:srgbClr val="061F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3E0F86-CB5A-4029-986B-4A262D2D2C3F}"/>
                  </a:ext>
                </a:extLst>
              </p:cNvPr>
              <p:cNvSpPr txBox="1"/>
              <p:nvPr/>
            </p:nvSpPr>
            <p:spPr>
              <a:xfrm>
                <a:off x="7772400" y="1333500"/>
                <a:ext cx="330306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>
                    <a:solidFill>
                      <a:srgbClr val="061F56"/>
                    </a:solidFill>
                    <a:latin typeface="Arial Black" panose="020B0A04020102020204" pitchFamily="34" charset="0"/>
                  </a:rPr>
                  <a:t>Introduction</a:t>
                </a:r>
                <a:endParaRPr lang="ko-KR" altLang="en-US" sz="3000" dirty="0">
                  <a:solidFill>
                    <a:srgbClr val="061F56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70" name="Object 35">
              <a:extLst>
                <a:ext uri="{FF2B5EF4-FFF2-40B4-BE49-F238E27FC236}">
                  <a16:creationId xmlns:a16="http://schemas.microsoft.com/office/drawing/2014/main" id="{DC05B2C2-0F8F-4339-B351-3F534B2BED90}"/>
                </a:ext>
              </a:extLst>
            </p:cNvPr>
            <p:cNvSpPr txBox="1"/>
            <p:nvPr/>
          </p:nvSpPr>
          <p:spPr>
            <a:xfrm>
              <a:off x="6352180" y="2824053"/>
              <a:ext cx="1136214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3000" kern="0" spc="-300" dirty="0">
                  <a:solidFill>
                    <a:srgbClr val="E7EEFF"/>
                  </a:solidFill>
                  <a:latin typeface="Arial Black" panose="020B0A04020102020204" pitchFamily="34" charset="0"/>
                  <a:cs typeface="Open Sans Light" pitchFamily="34" charset="0"/>
                </a:rPr>
                <a:t>01</a:t>
              </a:r>
              <a:endParaRPr lang="en-US" sz="3000" dirty="0"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2D1C43-2E21-4B2D-B9C8-3CC6D9F2FA3E}"/>
                </a:ext>
              </a:extLst>
            </p:cNvPr>
            <p:cNvSpPr txBox="1"/>
            <p:nvPr/>
          </p:nvSpPr>
          <p:spPr>
            <a:xfrm>
              <a:off x="7784484" y="3307259"/>
              <a:ext cx="29144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061F56"/>
                </a:buClr>
                <a:buFont typeface="Wingdings" panose="05000000000000000000" pitchFamily="2" charset="2"/>
                <a:buChar char="§"/>
              </a:pPr>
              <a:r>
                <a:rPr lang="en-US" altLang="ko-KR" sz="2200" dirty="0">
                  <a:solidFill>
                    <a:srgbClr val="061F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Limit of Seq2Seq</a:t>
              </a:r>
            </a:p>
            <a:p>
              <a:pPr marL="285750" indent="-285750">
                <a:buClr>
                  <a:srgbClr val="061F56"/>
                </a:buClr>
                <a:buFont typeface="Wingdings" panose="05000000000000000000" pitchFamily="2" charset="2"/>
                <a:buChar char="§"/>
              </a:pPr>
              <a:r>
                <a:rPr lang="en-US" altLang="ko-KR" sz="2200" dirty="0">
                  <a:solidFill>
                    <a:srgbClr val="061F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of VIT</a:t>
              </a:r>
              <a:endParaRPr lang="ko-KR" altLang="en-US" sz="2200" dirty="0">
                <a:solidFill>
                  <a:srgbClr val="061F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1AB2D1D-2722-4DD2-B2FE-83A68749293A}"/>
              </a:ext>
            </a:extLst>
          </p:cNvPr>
          <p:cNvGrpSpPr/>
          <p:nvPr/>
        </p:nvGrpSpPr>
        <p:grpSpPr>
          <a:xfrm>
            <a:off x="11708196" y="2476500"/>
            <a:ext cx="4723283" cy="1938755"/>
            <a:chOff x="6352180" y="2476500"/>
            <a:chExt cx="4723283" cy="1938755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1882F9D-DA62-4F48-BEC1-821B126FF3C3}"/>
                </a:ext>
              </a:extLst>
            </p:cNvPr>
            <p:cNvGrpSpPr/>
            <p:nvPr/>
          </p:nvGrpSpPr>
          <p:grpSpPr>
            <a:xfrm>
              <a:off x="6688898" y="2476500"/>
              <a:ext cx="4386565" cy="1120055"/>
              <a:chOff x="6688898" y="1333500"/>
              <a:chExt cx="4386565" cy="1120055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CFE3754-E9AD-48CC-8E7D-3750CFBF1F96}"/>
                  </a:ext>
                </a:extLst>
              </p:cNvPr>
              <p:cNvGrpSpPr/>
              <p:nvPr/>
            </p:nvGrpSpPr>
            <p:grpSpPr>
              <a:xfrm>
                <a:off x="6688898" y="1485900"/>
                <a:ext cx="4295864" cy="967655"/>
                <a:chOff x="6688898" y="2628900"/>
                <a:chExt cx="4295864" cy="967655"/>
              </a:xfrm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2D1E597C-4B55-4298-A7D8-7C8B3E1265D8}"/>
                    </a:ext>
                  </a:extLst>
                </p:cNvPr>
                <p:cNvSpPr/>
                <p:nvPr/>
              </p:nvSpPr>
              <p:spPr>
                <a:xfrm>
                  <a:off x="6688898" y="2628900"/>
                  <a:ext cx="967655" cy="967655"/>
                </a:xfrm>
                <a:prstGeom prst="ellipse">
                  <a:avLst/>
                </a:prstGeom>
                <a:solidFill>
                  <a:srgbClr val="061F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CD705560-1E97-41BE-B23D-D1F996B94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6553" y="3065252"/>
                  <a:ext cx="3328209" cy="20848"/>
                </a:xfrm>
                <a:prstGeom prst="line">
                  <a:avLst/>
                </a:prstGeom>
                <a:ln w="28575">
                  <a:solidFill>
                    <a:srgbClr val="061F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428A7C7-68DE-417F-995A-4A2435B23ABC}"/>
                  </a:ext>
                </a:extLst>
              </p:cNvPr>
              <p:cNvSpPr txBox="1"/>
              <p:nvPr/>
            </p:nvSpPr>
            <p:spPr>
              <a:xfrm>
                <a:off x="7772400" y="1333500"/>
                <a:ext cx="330306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>
                    <a:solidFill>
                      <a:srgbClr val="061F56"/>
                    </a:solidFill>
                    <a:latin typeface="Arial Black" panose="020B0A04020102020204" pitchFamily="34" charset="0"/>
                  </a:rPr>
                  <a:t>Method</a:t>
                </a:r>
                <a:endParaRPr lang="ko-KR" altLang="en-US" sz="3000" dirty="0">
                  <a:solidFill>
                    <a:srgbClr val="061F56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76" name="Object 35">
              <a:extLst>
                <a:ext uri="{FF2B5EF4-FFF2-40B4-BE49-F238E27FC236}">
                  <a16:creationId xmlns:a16="http://schemas.microsoft.com/office/drawing/2014/main" id="{1E9487CC-B2EC-4A28-BA1D-24DAFB29D2BF}"/>
                </a:ext>
              </a:extLst>
            </p:cNvPr>
            <p:cNvSpPr txBox="1"/>
            <p:nvPr/>
          </p:nvSpPr>
          <p:spPr>
            <a:xfrm>
              <a:off x="6352180" y="2824053"/>
              <a:ext cx="1136214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3000" kern="0" spc="-300" dirty="0">
                  <a:solidFill>
                    <a:srgbClr val="E7EEFF"/>
                  </a:solidFill>
                  <a:latin typeface="Arial Black" panose="020B0A04020102020204" pitchFamily="34" charset="0"/>
                  <a:cs typeface="Open Sans Light" pitchFamily="34" charset="0"/>
                </a:rPr>
                <a:t>02</a:t>
              </a:r>
              <a:endParaRPr lang="en-US" sz="3000" dirty="0">
                <a:latin typeface="Arial Black" panose="020B0A040201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DA3A8FD-FABA-402D-A11C-08B60BE64023}"/>
                </a:ext>
              </a:extLst>
            </p:cNvPr>
            <p:cNvSpPr txBox="1"/>
            <p:nvPr/>
          </p:nvSpPr>
          <p:spPr>
            <a:xfrm>
              <a:off x="7784484" y="3307259"/>
              <a:ext cx="29144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061F56"/>
                </a:buClr>
                <a:buFont typeface="Wingdings" panose="05000000000000000000" pitchFamily="2" charset="2"/>
                <a:buChar char="§"/>
              </a:pPr>
              <a:r>
                <a:rPr lang="en-US" altLang="ko-KR" sz="2200" dirty="0">
                  <a:solidFill>
                    <a:srgbClr val="061F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</a:t>
              </a:r>
            </a:p>
            <a:p>
              <a:pPr marL="285750" indent="-285750">
                <a:buClr>
                  <a:srgbClr val="061F56"/>
                </a:buClr>
                <a:buFont typeface="Wingdings" panose="05000000000000000000" pitchFamily="2" charset="2"/>
                <a:buChar char="§"/>
              </a:pPr>
              <a:r>
                <a:rPr lang="en-US" altLang="ko-KR" sz="2200" dirty="0">
                  <a:solidFill>
                    <a:srgbClr val="061F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Transformer</a:t>
              </a:r>
            </a:p>
            <a:p>
              <a:pPr marL="285750" indent="-285750">
                <a:buClr>
                  <a:srgbClr val="061F56"/>
                </a:buClr>
                <a:buFont typeface="Wingdings" panose="05000000000000000000" pitchFamily="2" charset="2"/>
                <a:buChar char="§"/>
              </a:pPr>
              <a:r>
                <a:rPr lang="en-US" altLang="ko-KR" sz="2200" dirty="0">
                  <a:solidFill>
                    <a:srgbClr val="061F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Vision Transformer</a:t>
              </a:r>
              <a:endParaRPr lang="ko-KR" altLang="en-US" sz="2200" dirty="0">
                <a:solidFill>
                  <a:srgbClr val="061F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E7E3A9B-03C4-4D64-9BE3-A299A00B2DA4}"/>
              </a:ext>
            </a:extLst>
          </p:cNvPr>
          <p:cNvGrpSpPr/>
          <p:nvPr/>
        </p:nvGrpSpPr>
        <p:grpSpPr>
          <a:xfrm>
            <a:off x="6248400" y="5905500"/>
            <a:ext cx="4723283" cy="1938755"/>
            <a:chOff x="6352180" y="2476500"/>
            <a:chExt cx="4723283" cy="193875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FE560C1-1F1B-438B-B4EE-BA052FF1A8E5}"/>
                </a:ext>
              </a:extLst>
            </p:cNvPr>
            <p:cNvGrpSpPr/>
            <p:nvPr/>
          </p:nvGrpSpPr>
          <p:grpSpPr>
            <a:xfrm>
              <a:off x="6688898" y="2476500"/>
              <a:ext cx="4386565" cy="1120055"/>
              <a:chOff x="6688898" y="1333500"/>
              <a:chExt cx="4386565" cy="1120055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2842A4A2-5C41-4FF9-812C-9C4F9502E29B}"/>
                  </a:ext>
                </a:extLst>
              </p:cNvPr>
              <p:cNvGrpSpPr/>
              <p:nvPr/>
            </p:nvGrpSpPr>
            <p:grpSpPr>
              <a:xfrm>
                <a:off x="6688898" y="1485900"/>
                <a:ext cx="4295864" cy="967655"/>
                <a:chOff x="6688898" y="2628900"/>
                <a:chExt cx="4295864" cy="967655"/>
              </a:xfrm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E115FCF-9B05-4966-9897-E3C92E95B637}"/>
                    </a:ext>
                  </a:extLst>
                </p:cNvPr>
                <p:cNvSpPr/>
                <p:nvPr/>
              </p:nvSpPr>
              <p:spPr>
                <a:xfrm>
                  <a:off x="6688898" y="2628900"/>
                  <a:ext cx="967655" cy="967655"/>
                </a:xfrm>
                <a:prstGeom prst="ellipse">
                  <a:avLst/>
                </a:prstGeom>
                <a:solidFill>
                  <a:srgbClr val="061F5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8B13F5D7-C0A0-4DB2-816A-B8E48C8CC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56553" y="3065252"/>
                  <a:ext cx="3328209" cy="20848"/>
                </a:xfrm>
                <a:prstGeom prst="line">
                  <a:avLst/>
                </a:prstGeom>
                <a:ln w="28575">
                  <a:solidFill>
                    <a:srgbClr val="061F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200CA46-C684-4095-9578-5F779AA4F11C}"/>
                  </a:ext>
                </a:extLst>
              </p:cNvPr>
              <p:cNvSpPr txBox="1"/>
              <p:nvPr/>
            </p:nvSpPr>
            <p:spPr>
              <a:xfrm>
                <a:off x="7772400" y="1333500"/>
                <a:ext cx="330306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>
                    <a:solidFill>
                      <a:srgbClr val="061F56"/>
                    </a:solidFill>
                    <a:latin typeface="Arial Black" panose="020B0A04020102020204" pitchFamily="34" charset="0"/>
                  </a:rPr>
                  <a:t>Analysis</a:t>
                </a:r>
                <a:endParaRPr lang="ko-KR" altLang="en-US" sz="3000" dirty="0">
                  <a:solidFill>
                    <a:srgbClr val="061F56"/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92" name="Object 35">
              <a:extLst>
                <a:ext uri="{FF2B5EF4-FFF2-40B4-BE49-F238E27FC236}">
                  <a16:creationId xmlns:a16="http://schemas.microsoft.com/office/drawing/2014/main" id="{86778F89-A851-4AB0-A637-C65D8418DACA}"/>
                </a:ext>
              </a:extLst>
            </p:cNvPr>
            <p:cNvSpPr txBox="1"/>
            <p:nvPr/>
          </p:nvSpPr>
          <p:spPr>
            <a:xfrm>
              <a:off x="6352180" y="2824053"/>
              <a:ext cx="1136214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3000" kern="0" spc="-300" dirty="0">
                  <a:solidFill>
                    <a:srgbClr val="E7EEFF"/>
                  </a:solidFill>
                  <a:latin typeface="Arial Black" panose="020B0A04020102020204" pitchFamily="34" charset="0"/>
                  <a:cs typeface="Open Sans Light" pitchFamily="34" charset="0"/>
                </a:rPr>
                <a:t>03</a:t>
              </a:r>
              <a:endParaRPr lang="en-US" sz="3000" dirty="0">
                <a:latin typeface="Arial Black" panose="020B0A040201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008141-99E5-48E1-98A3-1293BAE2271D}"/>
                </a:ext>
              </a:extLst>
            </p:cNvPr>
            <p:cNvSpPr txBox="1"/>
            <p:nvPr/>
          </p:nvSpPr>
          <p:spPr>
            <a:xfrm>
              <a:off x="7784484" y="3307259"/>
              <a:ext cx="29144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061F56"/>
                </a:buClr>
                <a:buFont typeface="Wingdings" panose="05000000000000000000" pitchFamily="2" charset="2"/>
                <a:buChar char="§"/>
              </a:pPr>
              <a:r>
                <a:rPr lang="en-US" altLang="ko-KR" sz="2200" dirty="0">
                  <a:solidFill>
                    <a:srgbClr val="061F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Preprocessing</a:t>
              </a:r>
            </a:p>
            <a:p>
              <a:pPr marL="285750" indent="-285750">
                <a:buClr>
                  <a:srgbClr val="061F56"/>
                </a:buClr>
                <a:buFont typeface="Wingdings" panose="05000000000000000000" pitchFamily="2" charset="2"/>
                <a:buChar char="§"/>
              </a:pPr>
              <a:r>
                <a:rPr lang="en-US" altLang="ko-KR" sz="2200" dirty="0">
                  <a:solidFill>
                    <a:srgbClr val="061F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Vision Transformer</a:t>
              </a:r>
            </a:p>
            <a:p>
              <a:pPr marL="285750" indent="-285750">
                <a:buClr>
                  <a:srgbClr val="061F56"/>
                </a:buClr>
                <a:buFont typeface="Wingdings" panose="05000000000000000000" pitchFamily="2" charset="2"/>
                <a:buChar char="§"/>
              </a:pPr>
              <a:r>
                <a:rPr lang="en-US" altLang="ko-KR" sz="2200" dirty="0">
                  <a:solidFill>
                    <a:srgbClr val="061F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</a:t>
              </a:r>
              <a:endParaRPr lang="ko-KR" altLang="en-US" sz="2200" dirty="0">
                <a:solidFill>
                  <a:srgbClr val="061F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1" name="그룹 1002">
            <a:extLst>
              <a:ext uri="{FF2B5EF4-FFF2-40B4-BE49-F238E27FC236}">
                <a16:creationId xmlns:a16="http://schemas.microsoft.com/office/drawing/2014/main" id="{2920B445-E4FA-494A-BF29-29F7D80ECF39}"/>
              </a:ext>
            </a:extLst>
          </p:cNvPr>
          <p:cNvGrpSpPr/>
          <p:nvPr/>
        </p:nvGrpSpPr>
        <p:grpSpPr>
          <a:xfrm>
            <a:off x="4286516" y="1167228"/>
            <a:ext cx="12553684" cy="112419"/>
            <a:chOff x="4308043" y="9294241"/>
            <a:chExt cx="12553684" cy="110471"/>
          </a:xfrm>
        </p:grpSpPr>
        <p:pic>
          <p:nvPicPr>
            <p:cNvPr id="122" name="Object 5">
              <a:extLst>
                <a:ext uri="{FF2B5EF4-FFF2-40B4-BE49-F238E27FC236}">
                  <a16:creationId xmlns:a16="http://schemas.microsoft.com/office/drawing/2014/main" id="{D467B6F2-FE5A-416A-9EB6-8E6835944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V="1">
              <a:off x="4308043" y="9294241"/>
              <a:ext cx="12553684" cy="110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2825B9-143E-473E-B26E-1C93FC7FB80B}"/>
              </a:ext>
            </a:extLst>
          </p:cNvPr>
          <p:cNvSpPr txBox="1"/>
          <p:nvPr/>
        </p:nvSpPr>
        <p:spPr>
          <a:xfrm>
            <a:off x="9372600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[1] Preprocessing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[2] Vision Transformer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[3] Result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D69933-8ECD-47AA-A32F-41CEF22F9E2E}"/>
              </a:ext>
            </a:extLst>
          </p:cNvPr>
          <p:cNvSpPr txBox="1"/>
          <p:nvPr/>
        </p:nvSpPr>
        <p:spPr>
          <a:xfrm>
            <a:off x="533400" y="14859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latin typeface="Arial Black" panose="020B0A04020102020204" pitchFamily="34" charset="0"/>
              </a:rPr>
              <a:t>Vision Transformer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55643F-E7CB-41FE-999F-ED44BBE6B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14" y="3009900"/>
            <a:ext cx="12126371" cy="6052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F37AD-02D7-46BF-83AA-B8B427E8B67D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3. Analysis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17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CBF14-2DA1-413D-BD9C-170A463A8BBF}"/>
              </a:ext>
            </a:extLst>
          </p:cNvPr>
          <p:cNvSpPr txBox="1"/>
          <p:nvPr/>
        </p:nvSpPr>
        <p:spPr>
          <a:xfrm>
            <a:off x="1066800" y="26083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※</a:t>
            </a:r>
            <a:r>
              <a:rPr lang="en-US" altLang="ko-KR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 T – SNE </a:t>
            </a:r>
            <a:r>
              <a:rPr lang="ko-KR" altLang="en-US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란</a:t>
            </a:r>
            <a:r>
              <a:rPr lang="en-US" altLang="ko-KR" sz="3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?</a:t>
            </a:r>
            <a:endParaRPr lang="ko-KR" altLang="en-US" sz="30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D45C95-B209-4F03-8971-C4298A461A08}"/>
              </a:ext>
            </a:extLst>
          </p:cNvPr>
          <p:cNvGrpSpPr/>
          <p:nvPr/>
        </p:nvGrpSpPr>
        <p:grpSpPr>
          <a:xfrm>
            <a:off x="1219200" y="3238500"/>
            <a:ext cx="15621000" cy="5867400"/>
            <a:chOff x="304800" y="2933700"/>
            <a:chExt cx="16992600" cy="64293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9A4DFB-6D24-4C5A-9671-AFBC3327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6825" y="2933700"/>
              <a:ext cx="6734175" cy="642937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154C7AA-116F-4743-99F2-4C6271C9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9345" y="4163291"/>
              <a:ext cx="3114675" cy="29622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EBEED5A-3167-49AB-A10A-E95A47EFF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90827" y="4152900"/>
              <a:ext cx="2619308" cy="2689941"/>
            </a:xfrm>
            <a:prstGeom prst="rect">
              <a:avLst/>
            </a:prstGeom>
          </p:spPr>
        </p:pic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88D543BA-83F1-4519-BA49-1DC896CB5A00}"/>
                </a:ext>
              </a:extLst>
            </p:cNvPr>
            <p:cNvSpPr/>
            <p:nvPr/>
          </p:nvSpPr>
          <p:spPr>
            <a:xfrm>
              <a:off x="12646936" y="5271657"/>
              <a:ext cx="1066800" cy="45720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798FE4-BC6C-43E2-B5FE-04C4B0375724}"/>
                </a:ext>
              </a:extLst>
            </p:cNvPr>
            <p:cNvSpPr txBox="1"/>
            <p:nvPr/>
          </p:nvSpPr>
          <p:spPr>
            <a:xfrm>
              <a:off x="9205547" y="7505700"/>
              <a:ext cx="8091853" cy="1045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높은 차원의 복잡한 데이터를 </a:t>
              </a:r>
              <a:r>
                <a:rPr lang="en-US" altLang="ko-KR" sz="2800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2</a:t>
              </a:r>
              <a:r>
                <a:rPr lang="ko-KR" altLang="en-US" sz="2800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차원으로 축소</a:t>
              </a:r>
              <a:endParaRPr lang="en-US" altLang="ko-KR" sz="28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  <a:p>
              <a:pPr algn="ctr"/>
              <a:r>
                <a:rPr lang="ko-KR" altLang="en-US" sz="2800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시각화를 통해 데이터 구조 이해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02D63AE-0BA1-4DBC-B212-19D4EC2423EB}"/>
                </a:ext>
              </a:extLst>
            </p:cNvPr>
            <p:cNvSpPr/>
            <p:nvPr/>
          </p:nvSpPr>
          <p:spPr>
            <a:xfrm rot="776433">
              <a:off x="5022606" y="5539515"/>
              <a:ext cx="1752600" cy="2269823"/>
            </a:xfrm>
            <a:prstGeom prst="ellipse">
              <a:avLst/>
            </a:prstGeom>
            <a:noFill/>
            <a:ln w="762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왼쪽/오른쪽 19">
              <a:extLst>
                <a:ext uri="{FF2B5EF4-FFF2-40B4-BE49-F238E27FC236}">
                  <a16:creationId xmlns:a16="http://schemas.microsoft.com/office/drawing/2014/main" id="{D95A09CF-680E-45F0-850C-C780F8AD3B76}"/>
                </a:ext>
              </a:extLst>
            </p:cNvPr>
            <p:cNvSpPr/>
            <p:nvPr/>
          </p:nvSpPr>
          <p:spPr>
            <a:xfrm rot="1136562">
              <a:off x="2796161" y="5673579"/>
              <a:ext cx="2317225" cy="243400"/>
            </a:xfrm>
            <a:prstGeom prst="leftRightArrow">
              <a:avLst>
                <a:gd name="adj1" fmla="val 50000"/>
                <a:gd name="adj2" fmla="val 7353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B7BB78-3A10-420C-8860-EBBFFDDBCD4B}"/>
                </a:ext>
              </a:extLst>
            </p:cNvPr>
            <p:cNvSpPr txBox="1"/>
            <p:nvPr/>
          </p:nvSpPr>
          <p:spPr>
            <a:xfrm>
              <a:off x="6009993" y="7500775"/>
              <a:ext cx="25766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비슷한 데이터는 가깝게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ABF65C-0F90-41E5-BC57-CB5D63F8D0BA}"/>
                </a:ext>
              </a:extLst>
            </p:cNvPr>
            <p:cNvSpPr txBox="1"/>
            <p:nvPr/>
          </p:nvSpPr>
          <p:spPr>
            <a:xfrm>
              <a:off x="304800" y="4361857"/>
              <a:ext cx="270856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비슷하지 않은 </a:t>
              </a:r>
              <a:endParaRPr lang="en-US" altLang="ko-KR" sz="25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  <a:p>
              <a:pPr algn="ctr"/>
              <a:r>
                <a:rPr lang="ko-KR" altLang="en-US" sz="2500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데이터는 멀리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CCEFB5-9E19-46E6-A238-7763CB26FA79}"/>
                </a:ext>
              </a:extLst>
            </p:cNvPr>
            <p:cNvSpPr txBox="1"/>
            <p:nvPr/>
          </p:nvSpPr>
          <p:spPr>
            <a:xfrm>
              <a:off x="8312978" y="5444617"/>
              <a:ext cx="53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:</a:t>
              </a:r>
              <a:endParaRPr lang="ko-KR" altLang="en-US" sz="4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0580FD7-35B4-4CE7-B1CE-3BD93542068B}"/>
              </a:ext>
            </a:extLst>
          </p:cNvPr>
          <p:cNvSpPr txBox="1"/>
          <p:nvPr/>
        </p:nvSpPr>
        <p:spPr>
          <a:xfrm>
            <a:off x="9372600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[1] Preprocessing</a:t>
            </a:r>
          </a:p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[2] Vision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Result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1C31B0-1D8D-44F4-A4FA-659BA7EE4AEF}"/>
              </a:ext>
            </a:extLst>
          </p:cNvPr>
          <p:cNvSpPr txBox="1"/>
          <p:nvPr/>
        </p:nvSpPr>
        <p:spPr>
          <a:xfrm>
            <a:off x="533400" y="1485900"/>
            <a:ext cx="4811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Result : T - SNE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FA6154-66FF-4B12-A4E2-020A6452EF54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3. Analysis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886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599F5-3F14-425D-B466-EA9CF2C8584D}"/>
              </a:ext>
            </a:extLst>
          </p:cNvPr>
          <p:cNvSpPr txBox="1"/>
          <p:nvPr/>
        </p:nvSpPr>
        <p:spPr>
          <a:xfrm>
            <a:off x="9372600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[1] Preprocessing</a:t>
            </a:r>
          </a:p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[2] Vision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Result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7E604-3D69-49DB-A7EF-1A9AA108E36B}"/>
              </a:ext>
            </a:extLst>
          </p:cNvPr>
          <p:cNvSpPr txBox="1"/>
          <p:nvPr/>
        </p:nvSpPr>
        <p:spPr>
          <a:xfrm>
            <a:off x="533400" y="14859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Result : T - SNE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7B1712-3F7A-42F3-BBEF-ABF02496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7" y="2324100"/>
            <a:ext cx="7731066" cy="740893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487C467-AB71-4D66-A007-983CFDF48233}"/>
              </a:ext>
            </a:extLst>
          </p:cNvPr>
          <p:cNvSpPr/>
          <p:nvPr/>
        </p:nvSpPr>
        <p:spPr>
          <a:xfrm rot="1467071">
            <a:off x="10820227" y="4494804"/>
            <a:ext cx="1295400" cy="1752600"/>
          </a:xfrm>
          <a:prstGeom prst="ellipse">
            <a:avLst/>
          </a:prstGeom>
          <a:noFill/>
          <a:ln w="57150">
            <a:solidFill>
              <a:srgbClr val="2178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16D47-DB83-40BD-88F9-37E8A4D1D818}"/>
              </a:ext>
            </a:extLst>
          </p:cNvPr>
          <p:cNvSpPr/>
          <p:nvPr/>
        </p:nvSpPr>
        <p:spPr>
          <a:xfrm rot="1467071">
            <a:off x="8501603" y="2792033"/>
            <a:ext cx="1513050" cy="1273933"/>
          </a:xfrm>
          <a:prstGeom prst="ellipse">
            <a:avLst/>
          </a:prstGeom>
          <a:noFill/>
          <a:ln w="571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0AE3A95-3C04-4199-82EB-178211B81129}"/>
              </a:ext>
            </a:extLst>
          </p:cNvPr>
          <p:cNvSpPr/>
          <p:nvPr/>
        </p:nvSpPr>
        <p:spPr>
          <a:xfrm rot="1467071">
            <a:off x="11414835" y="6495763"/>
            <a:ext cx="1295400" cy="1311969"/>
          </a:xfrm>
          <a:prstGeom prst="ellipse">
            <a:avLst/>
          </a:prstGeom>
          <a:noFill/>
          <a:ln w="57150">
            <a:solidFill>
              <a:srgbClr val="BAB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5668F57-D357-40E2-9ECB-A6EFA5F60FAD}"/>
              </a:ext>
            </a:extLst>
          </p:cNvPr>
          <p:cNvSpPr/>
          <p:nvPr/>
        </p:nvSpPr>
        <p:spPr>
          <a:xfrm rot="1467071">
            <a:off x="5882241" y="4353851"/>
            <a:ext cx="1247003" cy="1273933"/>
          </a:xfrm>
          <a:prstGeom prst="ellipse">
            <a:avLst/>
          </a:prstGeom>
          <a:noFill/>
          <a:ln w="57150">
            <a:solidFill>
              <a:srgbClr val="9162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85A1398-4758-4CAA-9F88-A05E820991BA}"/>
              </a:ext>
            </a:extLst>
          </p:cNvPr>
          <p:cNvSpPr/>
          <p:nvPr/>
        </p:nvSpPr>
        <p:spPr>
          <a:xfrm rot="3620110">
            <a:off x="7902966" y="7597563"/>
            <a:ext cx="1198034" cy="1999084"/>
          </a:xfrm>
          <a:prstGeom prst="ellipse">
            <a:avLst/>
          </a:prstGeom>
          <a:noFill/>
          <a:ln w="57150">
            <a:solidFill>
              <a:srgbClr val="FF7D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A54A6A-F668-4FEC-9DF2-FBA614E3A54F}"/>
              </a:ext>
            </a:extLst>
          </p:cNvPr>
          <p:cNvSpPr/>
          <p:nvPr/>
        </p:nvSpPr>
        <p:spPr>
          <a:xfrm rot="3494688">
            <a:off x="9343269" y="7529747"/>
            <a:ext cx="1734375" cy="1273933"/>
          </a:xfrm>
          <a:prstGeom prst="ellipse">
            <a:avLst/>
          </a:prstGeom>
          <a:noFill/>
          <a:ln w="57150">
            <a:solidFill>
              <a:srgbClr val="19BE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F187A12-51A9-462D-8F34-33245277A647}"/>
              </a:ext>
            </a:extLst>
          </p:cNvPr>
          <p:cNvSpPr/>
          <p:nvPr/>
        </p:nvSpPr>
        <p:spPr>
          <a:xfrm rot="3090269">
            <a:off x="6875093" y="3676569"/>
            <a:ext cx="1513050" cy="890195"/>
          </a:xfrm>
          <a:prstGeom prst="ellipse">
            <a:avLst/>
          </a:prstGeom>
          <a:noFill/>
          <a:ln w="57150">
            <a:solidFill>
              <a:srgbClr val="8D5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38957CC-26D7-4F05-98D5-EA133B003CB1}"/>
              </a:ext>
            </a:extLst>
          </p:cNvPr>
          <p:cNvSpPr/>
          <p:nvPr/>
        </p:nvSpPr>
        <p:spPr>
          <a:xfrm rot="5400000">
            <a:off x="7969449" y="4151634"/>
            <a:ext cx="1244252" cy="806973"/>
          </a:xfrm>
          <a:prstGeom prst="ellipse">
            <a:avLst/>
          </a:prstGeom>
          <a:noFill/>
          <a:ln w="57150">
            <a:solidFill>
              <a:srgbClr val="D523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76D62-3C85-4EB8-A1A8-B085A1C992DC}"/>
              </a:ext>
            </a:extLst>
          </p:cNvPr>
          <p:cNvSpPr txBox="1"/>
          <p:nvPr/>
        </p:nvSpPr>
        <p:spPr>
          <a:xfrm>
            <a:off x="5567360" y="6221463"/>
            <a:ext cx="1046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rial Black" panose="020B0A04020102020204" pitchFamily="34" charset="0"/>
              </a:rPr>
              <a:t>bird</a:t>
            </a:r>
            <a:endParaRPr lang="ko-KR" altLang="en-US" sz="22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6E959-5438-4AF1-ADB8-F5FA099DB930}"/>
              </a:ext>
            </a:extLst>
          </p:cNvPr>
          <p:cNvSpPr txBox="1"/>
          <p:nvPr/>
        </p:nvSpPr>
        <p:spPr>
          <a:xfrm>
            <a:off x="6974090" y="8873212"/>
            <a:ext cx="1046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rial Black" panose="020B0A04020102020204" pitchFamily="34" charset="0"/>
              </a:rPr>
              <a:t>car</a:t>
            </a:r>
            <a:endParaRPr lang="ko-KR" altLang="en-US" sz="2200" dirty="0"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5072C-672D-4432-99FB-E39BFDEA0916}"/>
              </a:ext>
            </a:extLst>
          </p:cNvPr>
          <p:cNvSpPr txBox="1"/>
          <p:nvPr/>
        </p:nvSpPr>
        <p:spPr>
          <a:xfrm>
            <a:off x="12214933" y="4621485"/>
            <a:ext cx="1046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rial Black" panose="020B0A04020102020204" pitchFamily="34" charset="0"/>
              </a:rPr>
              <a:t>plane</a:t>
            </a:r>
            <a:endParaRPr lang="ko-KR" altLang="en-US" sz="2200" dirty="0"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3BE914-7273-4F0D-99D3-9570315418CE}"/>
              </a:ext>
            </a:extLst>
          </p:cNvPr>
          <p:cNvSpPr txBox="1"/>
          <p:nvPr/>
        </p:nvSpPr>
        <p:spPr>
          <a:xfrm>
            <a:off x="8068422" y="3581201"/>
            <a:ext cx="1046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rial Black" panose="020B0A04020102020204" pitchFamily="34" charset="0"/>
              </a:rPr>
              <a:t>cat</a:t>
            </a:r>
            <a:endParaRPr lang="ko-KR" altLang="en-US" sz="2200" dirty="0"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662F55-1969-403B-AA70-5D99D5621FD5}"/>
              </a:ext>
            </a:extLst>
          </p:cNvPr>
          <p:cNvSpPr txBox="1"/>
          <p:nvPr/>
        </p:nvSpPr>
        <p:spPr>
          <a:xfrm>
            <a:off x="5543901" y="4040873"/>
            <a:ext cx="1046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rial Black" panose="020B0A04020102020204" pitchFamily="34" charset="0"/>
              </a:rPr>
              <a:t>deer</a:t>
            </a:r>
            <a:endParaRPr lang="ko-KR" altLang="en-US" sz="2200" dirty="0"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F0418B-D595-41E3-AAE6-702D9A4C5B5B}"/>
              </a:ext>
            </a:extLst>
          </p:cNvPr>
          <p:cNvSpPr txBox="1"/>
          <p:nvPr/>
        </p:nvSpPr>
        <p:spPr>
          <a:xfrm>
            <a:off x="6455931" y="3162116"/>
            <a:ext cx="1046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rial Black" panose="020B0A04020102020204" pitchFamily="34" charset="0"/>
              </a:rPr>
              <a:t>dog</a:t>
            </a:r>
            <a:endParaRPr lang="ko-KR" altLang="en-US" sz="2200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D9E55F-5540-4D9A-86AC-5DAC8C1D8D9A}"/>
              </a:ext>
            </a:extLst>
          </p:cNvPr>
          <p:cNvSpPr txBox="1"/>
          <p:nvPr/>
        </p:nvSpPr>
        <p:spPr>
          <a:xfrm>
            <a:off x="6056870" y="6878666"/>
            <a:ext cx="1046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rial Black" panose="020B0A04020102020204" pitchFamily="34" charset="0"/>
              </a:rPr>
              <a:t>frog</a:t>
            </a:r>
            <a:endParaRPr lang="ko-KR" altLang="en-US" sz="2200" dirty="0"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1F791B-B8E3-4465-BD73-CA7BEAC10CEB}"/>
              </a:ext>
            </a:extLst>
          </p:cNvPr>
          <p:cNvSpPr txBox="1"/>
          <p:nvPr/>
        </p:nvSpPr>
        <p:spPr>
          <a:xfrm>
            <a:off x="9555586" y="2536020"/>
            <a:ext cx="1046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rial Black" panose="020B0A04020102020204" pitchFamily="34" charset="0"/>
              </a:rPr>
              <a:t>horse</a:t>
            </a:r>
            <a:endParaRPr lang="ko-KR" altLang="en-US" sz="2200" dirty="0">
              <a:latin typeface="Arial Black" panose="020B0A04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D61E5-F774-4914-AADD-1730AC968AC5}"/>
              </a:ext>
            </a:extLst>
          </p:cNvPr>
          <p:cNvSpPr txBox="1"/>
          <p:nvPr/>
        </p:nvSpPr>
        <p:spPr>
          <a:xfrm>
            <a:off x="12541513" y="6335856"/>
            <a:ext cx="1046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rial Black" panose="020B0A04020102020204" pitchFamily="34" charset="0"/>
              </a:rPr>
              <a:t>ship</a:t>
            </a:r>
            <a:endParaRPr lang="ko-KR" altLang="en-US" sz="2200" dirty="0"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83007-00DF-4072-84DB-9F2DEFFA631A}"/>
              </a:ext>
            </a:extLst>
          </p:cNvPr>
          <p:cNvSpPr txBox="1"/>
          <p:nvPr/>
        </p:nvSpPr>
        <p:spPr>
          <a:xfrm>
            <a:off x="10872366" y="8597105"/>
            <a:ext cx="1046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rial Black" panose="020B0A04020102020204" pitchFamily="34" charset="0"/>
              </a:rPr>
              <a:t>truck</a:t>
            </a:r>
            <a:endParaRPr lang="ko-KR" altLang="en-US" sz="2200" dirty="0">
              <a:latin typeface="Arial Black" panose="020B0A040201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6375A58-71CC-47D1-BAA5-924A103C33CD}"/>
              </a:ext>
            </a:extLst>
          </p:cNvPr>
          <p:cNvSpPr/>
          <p:nvPr/>
        </p:nvSpPr>
        <p:spPr>
          <a:xfrm rot="5136342">
            <a:off x="7411586" y="5437575"/>
            <a:ext cx="633276" cy="2552519"/>
          </a:xfrm>
          <a:prstGeom prst="ellipse">
            <a:avLst/>
          </a:prstGeom>
          <a:noFill/>
          <a:ln w="57150">
            <a:solidFill>
              <a:srgbClr val="E89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37007CF-6B64-44B5-B9B3-77A6F92EBC3B}"/>
              </a:ext>
            </a:extLst>
          </p:cNvPr>
          <p:cNvSpPr/>
          <p:nvPr/>
        </p:nvSpPr>
        <p:spPr>
          <a:xfrm rot="3820482">
            <a:off x="7144414" y="4624962"/>
            <a:ext cx="616985" cy="2552519"/>
          </a:xfrm>
          <a:prstGeom prst="ellipse">
            <a:avLst/>
          </a:prstGeom>
          <a:noFill/>
          <a:ln w="57150">
            <a:solidFill>
              <a:srgbClr val="2CA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7618E5-7F52-40CB-9FC0-9EBDA0B86C1A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3. Analysis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376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599F5-3F14-425D-B466-EA9CF2C8584D}"/>
              </a:ext>
            </a:extLst>
          </p:cNvPr>
          <p:cNvSpPr txBox="1"/>
          <p:nvPr/>
        </p:nvSpPr>
        <p:spPr>
          <a:xfrm>
            <a:off x="9372600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[1] Preprocessing</a:t>
            </a:r>
          </a:p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[2] Vision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Result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7E604-3D69-49DB-A7EF-1A9AA108E36B}"/>
              </a:ext>
            </a:extLst>
          </p:cNvPr>
          <p:cNvSpPr txBox="1"/>
          <p:nvPr/>
        </p:nvSpPr>
        <p:spPr>
          <a:xfrm>
            <a:off x="533399" y="1485900"/>
            <a:ext cx="7917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Result : Confusion Matrix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7618E5-7F52-40CB-9FC0-9EBDA0B86C1A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3. Analysis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C27DE4CE-9FE5-4973-AE50-F6951DF77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979567"/>
              </p:ext>
            </p:extLst>
          </p:nvPr>
        </p:nvGraphicFramePr>
        <p:xfrm>
          <a:off x="4774677" y="2522384"/>
          <a:ext cx="8788923" cy="7018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993">
                  <a:extLst>
                    <a:ext uri="{9D8B030D-6E8A-4147-A177-3AD203B41FA5}">
                      <a16:colId xmlns:a16="http://schemas.microsoft.com/office/drawing/2014/main" val="3218497860"/>
                    </a:ext>
                  </a:extLst>
                </a:gridCol>
                <a:gridCol w="798993">
                  <a:extLst>
                    <a:ext uri="{9D8B030D-6E8A-4147-A177-3AD203B41FA5}">
                      <a16:colId xmlns:a16="http://schemas.microsoft.com/office/drawing/2014/main" val="1178097519"/>
                    </a:ext>
                  </a:extLst>
                </a:gridCol>
                <a:gridCol w="798993">
                  <a:extLst>
                    <a:ext uri="{9D8B030D-6E8A-4147-A177-3AD203B41FA5}">
                      <a16:colId xmlns:a16="http://schemas.microsoft.com/office/drawing/2014/main" val="3083904615"/>
                    </a:ext>
                  </a:extLst>
                </a:gridCol>
                <a:gridCol w="798993">
                  <a:extLst>
                    <a:ext uri="{9D8B030D-6E8A-4147-A177-3AD203B41FA5}">
                      <a16:colId xmlns:a16="http://schemas.microsoft.com/office/drawing/2014/main" val="1096751288"/>
                    </a:ext>
                  </a:extLst>
                </a:gridCol>
                <a:gridCol w="798993">
                  <a:extLst>
                    <a:ext uri="{9D8B030D-6E8A-4147-A177-3AD203B41FA5}">
                      <a16:colId xmlns:a16="http://schemas.microsoft.com/office/drawing/2014/main" val="3337544844"/>
                    </a:ext>
                  </a:extLst>
                </a:gridCol>
                <a:gridCol w="798993">
                  <a:extLst>
                    <a:ext uri="{9D8B030D-6E8A-4147-A177-3AD203B41FA5}">
                      <a16:colId xmlns:a16="http://schemas.microsoft.com/office/drawing/2014/main" val="3393232787"/>
                    </a:ext>
                  </a:extLst>
                </a:gridCol>
                <a:gridCol w="798993">
                  <a:extLst>
                    <a:ext uri="{9D8B030D-6E8A-4147-A177-3AD203B41FA5}">
                      <a16:colId xmlns:a16="http://schemas.microsoft.com/office/drawing/2014/main" val="619604483"/>
                    </a:ext>
                  </a:extLst>
                </a:gridCol>
                <a:gridCol w="798993">
                  <a:extLst>
                    <a:ext uri="{9D8B030D-6E8A-4147-A177-3AD203B41FA5}">
                      <a16:colId xmlns:a16="http://schemas.microsoft.com/office/drawing/2014/main" val="3875137688"/>
                    </a:ext>
                  </a:extLst>
                </a:gridCol>
                <a:gridCol w="798993">
                  <a:extLst>
                    <a:ext uri="{9D8B030D-6E8A-4147-A177-3AD203B41FA5}">
                      <a16:colId xmlns:a16="http://schemas.microsoft.com/office/drawing/2014/main" val="4003550809"/>
                    </a:ext>
                  </a:extLst>
                </a:gridCol>
                <a:gridCol w="798993">
                  <a:extLst>
                    <a:ext uri="{9D8B030D-6E8A-4147-A177-3AD203B41FA5}">
                      <a16:colId xmlns:a16="http://schemas.microsoft.com/office/drawing/2014/main" val="4090918328"/>
                    </a:ext>
                  </a:extLst>
                </a:gridCol>
                <a:gridCol w="798993">
                  <a:extLst>
                    <a:ext uri="{9D8B030D-6E8A-4147-A177-3AD203B41FA5}">
                      <a16:colId xmlns:a16="http://schemas.microsoft.com/office/drawing/2014/main" val="1406762124"/>
                    </a:ext>
                  </a:extLst>
                </a:gridCol>
              </a:tblGrid>
              <a:tr h="63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Plane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260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(87%)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extLst>
                  <a:ext uri="{0D108BD9-81ED-4DB2-BD59-A6C34878D82A}">
                    <a16:rowId xmlns:a16="http://schemas.microsoft.com/office/drawing/2014/main" val="2808834342"/>
                  </a:ext>
                </a:extLst>
              </a:tr>
              <a:tr h="63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Car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223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(74%)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solidFill>
                      <a:schemeClr val="accent1">
                        <a:lumMod val="75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extLst>
                  <a:ext uri="{0D108BD9-81ED-4DB2-BD59-A6C34878D82A}">
                    <a16:rowId xmlns:a16="http://schemas.microsoft.com/office/drawing/2014/main" val="1201560855"/>
                  </a:ext>
                </a:extLst>
              </a:tr>
              <a:tr h="63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Bird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(51%)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extLst>
                  <a:ext uri="{0D108BD9-81ED-4DB2-BD59-A6C34878D82A}">
                    <a16:rowId xmlns:a16="http://schemas.microsoft.com/office/drawing/2014/main" val="3538546487"/>
                  </a:ext>
                </a:extLst>
              </a:tr>
              <a:tr h="63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Cat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(66%)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solidFill>
                      <a:srgbClr val="95B3D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extLst>
                  <a:ext uri="{0D108BD9-81ED-4DB2-BD59-A6C34878D82A}">
                    <a16:rowId xmlns:a16="http://schemas.microsoft.com/office/drawing/2014/main" val="1770644499"/>
                  </a:ext>
                </a:extLst>
              </a:tr>
              <a:tr h="63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Deer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(84%)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solidFill>
                      <a:schemeClr val="accent1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extLst>
                  <a:ext uri="{0D108BD9-81ED-4DB2-BD59-A6C34878D82A}">
                    <a16:rowId xmlns:a16="http://schemas.microsoft.com/office/drawing/2014/main" val="3650949289"/>
                  </a:ext>
                </a:extLst>
              </a:tr>
              <a:tr h="63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Dog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(56%)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solidFill>
                      <a:srgbClr val="B9CDE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extLst>
                  <a:ext uri="{0D108BD9-81ED-4DB2-BD59-A6C34878D82A}">
                    <a16:rowId xmlns:a16="http://schemas.microsoft.com/office/drawing/2014/main" val="2646208390"/>
                  </a:ext>
                </a:extLst>
              </a:tr>
              <a:tr h="63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Frog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(59%)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solidFill>
                      <a:srgbClr val="B9CDE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extLst>
                  <a:ext uri="{0D108BD9-81ED-4DB2-BD59-A6C34878D82A}">
                    <a16:rowId xmlns:a16="http://schemas.microsoft.com/office/drawing/2014/main" val="875929602"/>
                  </a:ext>
                </a:extLst>
              </a:tr>
              <a:tr h="63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Horse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(68%)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solidFill>
                      <a:srgbClr val="95B3D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extLst>
                  <a:ext uri="{0D108BD9-81ED-4DB2-BD59-A6C34878D82A}">
                    <a16:rowId xmlns:a16="http://schemas.microsoft.com/office/drawing/2014/main" val="1505590913"/>
                  </a:ext>
                </a:extLst>
              </a:tr>
              <a:tr h="63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Ship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172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(86%)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solidFill>
                      <a:schemeClr val="accent1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extLst>
                  <a:ext uri="{0D108BD9-81ED-4DB2-BD59-A6C34878D82A}">
                    <a16:rowId xmlns:a16="http://schemas.microsoft.com/office/drawing/2014/main" val="1449143968"/>
                  </a:ext>
                </a:extLst>
              </a:tr>
              <a:tr h="638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Truck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(62%)</a:t>
                      </a:r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572063"/>
                  </a:ext>
                </a:extLst>
              </a:tr>
              <a:tr h="638035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Plane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Car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Bird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Cat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Deer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Dog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Frog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Horse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Ship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Truck</a:t>
                      </a:r>
                      <a:endParaRPr lang="ko-KR" altLang="en-US" sz="160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67712" marR="67712" marT="33856" marB="33856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30276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B84D041-A7BE-4F1B-AE60-D65A9007FE45}"/>
              </a:ext>
            </a:extLst>
          </p:cNvPr>
          <p:cNvSpPr txBox="1"/>
          <p:nvPr/>
        </p:nvSpPr>
        <p:spPr>
          <a:xfrm rot="16200000">
            <a:off x="3301309" y="5460083"/>
            <a:ext cx="22167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Arial Black" panose="020B0A04020102020204" pitchFamily="34" charset="0"/>
              </a:rPr>
              <a:t>True label</a:t>
            </a:r>
            <a:endParaRPr lang="ko-KR" altLang="en-US" sz="25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CCC0F-E95F-4280-90DF-C4A7F45B4B8B}"/>
              </a:ext>
            </a:extLst>
          </p:cNvPr>
          <p:cNvSpPr txBox="1"/>
          <p:nvPr/>
        </p:nvSpPr>
        <p:spPr>
          <a:xfrm>
            <a:off x="8064238" y="9543246"/>
            <a:ext cx="31623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Arial Black" panose="020B0A04020102020204" pitchFamily="34" charset="0"/>
              </a:rPr>
              <a:t>Predicted label</a:t>
            </a:r>
            <a:endParaRPr lang="ko-KR" altLang="en-US" sz="25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35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40C55-0815-4C47-9826-4343832EBBA6}"/>
              </a:ext>
            </a:extLst>
          </p:cNvPr>
          <p:cNvSpPr txBox="1"/>
          <p:nvPr/>
        </p:nvSpPr>
        <p:spPr>
          <a:xfrm>
            <a:off x="9372600" y="38100"/>
            <a:ext cx="393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[1] Preprocessing</a:t>
            </a:r>
          </a:p>
          <a:p>
            <a:r>
              <a:rPr lang="en-US" altLang="ko-KR" sz="2000" dirty="0">
                <a:solidFill>
                  <a:srgbClr val="95B3D7"/>
                </a:solidFill>
                <a:latin typeface="Arial Black" panose="020B0A04020102020204" pitchFamily="34" charset="0"/>
              </a:rPr>
              <a:t>[2] Vision Transformer</a:t>
            </a:r>
          </a:p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[3] Result</a:t>
            </a:r>
            <a:endParaRPr lang="ko-KR" altLang="en-US" sz="2000" dirty="0">
              <a:solidFill>
                <a:srgbClr val="061F56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2E817E-F2B3-4ED9-B5F3-468E184E55FF}"/>
              </a:ext>
            </a:extLst>
          </p:cNvPr>
          <p:cNvSpPr txBox="1"/>
          <p:nvPr/>
        </p:nvSpPr>
        <p:spPr>
          <a:xfrm>
            <a:off x="533400" y="1485900"/>
            <a:ext cx="982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Result : Loss &amp; Accuracy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61F88B51-086E-41AB-8CA0-C41C38F0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294821"/>
              </p:ext>
            </p:extLst>
          </p:nvPr>
        </p:nvGraphicFramePr>
        <p:xfrm>
          <a:off x="3572164" y="3695700"/>
          <a:ext cx="11143672" cy="382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918">
                  <a:extLst>
                    <a:ext uri="{9D8B030D-6E8A-4147-A177-3AD203B41FA5}">
                      <a16:colId xmlns:a16="http://schemas.microsoft.com/office/drawing/2014/main" val="1979315142"/>
                    </a:ext>
                  </a:extLst>
                </a:gridCol>
                <a:gridCol w="2785918">
                  <a:extLst>
                    <a:ext uri="{9D8B030D-6E8A-4147-A177-3AD203B41FA5}">
                      <a16:colId xmlns:a16="http://schemas.microsoft.com/office/drawing/2014/main" val="2984043919"/>
                    </a:ext>
                  </a:extLst>
                </a:gridCol>
                <a:gridCol w="2785918">
                  <a:extLst>
                    <a:ext uri="{9D8B030D-6E8A-4147-A177-3AD203B41FA5}">
                      <a16:colId xmlns:a16="http://schemas.microsoft.com/office/drawing/2014/main" val="3120235261"/>
                    </a:ext>
                  </a:extLst>
                </a:gridCol>
                <a:gridCol w="2785918">
                  <a:extLst>
                    <a:ext uri="{9D8B030D-6E8A-4147-A177-3AD203B41FA5}">
                      <a16:colId xmlns:a16="http://schemas.microsoft.com/office/drawing/2014/main" val="24007965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SB 어그로 Bold" panose="02020603020101020101" pitchFamily="18" charset="-127"/>
                          <a:ea typeface="SB 어그로 Bold" panose="02020603020101020101" pitchFamily="18" charset="-127"/>
                        </a:rPr>
                        <a:t>Train </a:t>
                      </a:r>
                      <a:endParaRPr lang="ko-KR" altLang="en-US" sz="3000" dirty="0"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SB 어그로 Bold" panose="02020603020101020101" pitchFamily="18" charset="-127"/>
                          <a:ea typeface="SB 어그로 Bold" panose="02020603020101020101" pitchFamily="18" charset="-127"/>
                        </a:rPr>
                        <a:t>Validation</a:t>
                      </a:r>
                      <a:endParaRPr lang="ko-KR" altLang="en-US" sz="3000" dirty="0"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SB 어그로 Bold" panose="02020603020101020101" pitchFamily="18" charset="-127"/>
                          <a:ea typeface="SB 어그로 Bold" panose="02020603020101020101" pitchFamily="18" charset="-127"/>
                        </a:rPr>
                        <a:t>Test</a:t>
                      </a:r>
                      <a:endParaRPr lang="ko-KR" altLang="en-US" sz="3000" dirty="0"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386645"/>
                  </a:ext>
                </a:extLst>
              </a:tr>
              <a:tr h="1468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SB 어그로 Bold" panose="02020603020101020101" pitchFamily="18" charset="-127"/>
                          <a:ea typeface="SB 어그로 Bold" panose="02020603020101020101" pitchFamily="18" charset="-127"/>
                        </a:rPr>
                        <a:t>Loss</a:t>
                      </a:r>
                      <a:endParaRPr lang="ko-KR" altLang="en-US" sz="3000" dirty="0"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SB 어그로 Bold" panose="02020603020101020101" pitchFamily="18" charset="-127"/>
                          <a:ea typeface="SB 어그로 Bold" panose="02020603020101020101" pitchFamily="18" charset="-127"/>
                        </a:rPr>
                        <a:t>0.171</a:t>
                      </a:r>
                      <a:endParaRPr lang="ko-KR" altLang="en-US" sz="3000" dirty="0"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SB 어그로 Bold" panose="02020603020101020101" pitchFamily="18" charset="-127"/>
                          <a:ea typeface="SB 어그로 Bold" panose="02020603020101020101" pitchFamily="18" charset="-127"/>
                        </a:rPr>
                        <a:t>0.546</a:t>
                      </a:r>
                      <a:endParaRPr lang="ko-KR" altLang="en-US" sz="3000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SB 어그로 Bold" panose="02020603020101020101" pitchFamily="18" charset="-127"/>
                          <a:ea typeface="SB 어그로 Bold" panose="02020603020101020101" pitchFamily="18" charset="-127"/>
                        </a:rPr>
                        <a:t>1.151</a:t>
                      </a:r>
                      <a:endParaRPr lang="ko-KR" altLang="en-US" sz="3000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15336"/>
                  </a:ext>
                </a:extLst>
              </a:tr>
              <a:tr h="1468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SB 어그로 Bold" panose="02020603020101020101" pitchFamily="18" charset="-127"/>
                          <a:ea typeface="SB 어그로 Bold" panose="02020603020101020101" pitchFamily="18" charset="-127"/>
                        </a:rPr>
                        <a:t>Accuracy</a:t>
                      </a:r>
                      <a:endParaRPr lang="ko-KR" altLang="en-US" sz="3000" dirty="0"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SB 어그로 Bold" panose="02020603020101020101" pitchFamily="18" charset="-127"/>
                          <a:ea typeface="SB 어그로 Bold" panose="02020603020101020101" pitchFamily="18" charset="-127"/>
                        </a:rPr>
                        <a:t>93.90%</a:t>
                      </a:r>
                      <a:endParaRPr lang="ko-KR" altLang="en-US" sz="3000" dirty="0"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SB 어그로 Bold" panose="02020603020101020101" pitchFamily="18" charset="-127"/>
                          <a:ea typeface="SB 어그로 Bold" panose="02020603020101020101" pitchFamily="18" charset="-127"/>
                        </a:rPr>
                        <a:t>84.29%</a:t>
                      </a:r>
                      <a:endParaRPr lang="ko-KR" altLang="en-US" sz="3000" dirty="0">
                        <a:solidFill>
                          <a:schemeClr val="tx1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solidFill>
                            <a:srgbClr val="C00000"/>
                          </a:solidFill>
                          <a:latin typeface="SB 어그로 Bold" panose="02020603020101020101" pitchFamily="18" charset="-127"/>
                          <a:ea typeface="SB 어그로 Bold" panose="02020603020101020101" pitchFamily="18" charset="-127"/>
                        </a:rPr>
                        <a:t>70.10%</a:t>
                      </a:r>
                      <a:endParaRPr lang="ko-KR" altLang="en-US" sz="3000" dirty="0">
                        <a:solidFill>
                          <a:srgbClr val="C00000"/>
                        </a:solidFill>
                        <a:latin typeface="SB 어그로 Bold" panose="02020603020101020101" pitchFamily="18" charset="-127"/>
                        <a:ea typeface="SB 어그로 Bold" panose="02020603020101020101" pitchFamily="18" charset="-127"/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4062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F6B249-E998-451A-9924-A88F4FB37FE2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3. Analysis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88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0576" y="5382909"/>
            <a:ext cx="17225349" cy="7271585"/>
            <a:chOff x="-3410576" y="5382909"/>
            <a:chExt cx="17225349" cy="72715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3410576" y="5382909"/>
              <a:ext cx="17225349" cy="72715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6573" y="-693878"/>
            <a:ext cx="14398364" cy="7271585"/>
            <a:chOff x="-2996573" y="-693878"/>
            <a:chExt cx="14398364" cy="72715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996573" y="-693878"/>
              <a:ext cx="14398364" cy="727158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659841" y="3994311"/>
            <a:ext cx="1369171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0" kern="0" spc="-300" dirty="0">
                <a:solidFill>
                  <a:srgbClr val="FFFFFF"/>
                </a:solidFill>
                <a:latin typeface="Arial Black" panose="020B0A04020102020204" pitchFamily="34" charset="0"/>
                <a:cs typeface="IBM Plex Sans KR" pitchFamily="34" charset="0"/>
              </a:rPr>
              <a:t>Thank you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83430E-6A8F-4D2F-B38A-BA87763F3E27}"/>
              </a:ext>
            </a:extLst>
          </p:cNvPr>
          <p:cNvSpPr/>
          <p:nvPr/>
        </p:nvSpPr>
        <p:spPr>
          <a:xfrm>
            <a:off x="152400" y="1021431"/>
            <a:ext cx="17983200" cy="9075069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BC3B4-6470-40B6-AF11-21FCC1E63C3F}"/>
              </a:ext>
            </a:extLst>
          </p:cNvPr>
          <p:cNvSpPr txBox="1"/>
          <p:nvPr/>
        </p:nvSpPr>
        <p:spPr>
          <a:xfrm>
            <a:off x="304800" y="159657"/>
            <a:ext cx="5562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Refer</a:t>
            </a:r>
            <a:r>
              <a:rPr lang="en-US" altLang="ko-KR" sz="5000" dirty="0" err="1">
                <a:solidFill>
                  <a:prstClr val="white"/>
                </a:solidFill>
                <a:latin typeface="Arial Black" panose="020B0A04020102020204" pitchFamily="34" charset="0"/>
              </a:rPr>
              <a:t>ence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B70918-9B02-4663-A313-B9879896DA15}"/>
                  </a:ext>
                </a:extLst>
              </p:cNvPr>
              <p:cNvSpPr txBox="1"/>
              <p:nvPr/>
            </p:nvSpPr>
            <p:spPr>
              <a:xfrm>
                <a:off x="609600" y="2095500"/>
                <a:ext cx="17297400" cy="65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300000"/>
                  </a:lnSpc>
                </a:pPr>
                <a:r>
                  <a:rPr lang="en-US" altLang="ko-KR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[1] [</a:t>
                </a:r>
                <a:r>
                  <a:rPr lang="ko-KR" altLang="en-US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논문</a:t>
                </a:r>
                <a:r>
                  <a:rPr lang="en-US" altLang="ko-KR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] Attention Is All You Need</a:t>
                </a:r>
              </a:p>
              <a:p>
                <a:r>
                  <a:rPr lang="en-US" altLang="ko-KR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 – Google Research, Brain Team</a:t>
                </a:r>
                <a:endParaRPr lang="en-US" altLang="ko-KR" sz="2000" dirty="0"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  <a:p>
                <a:pPr>
                  <a:lnSpc>
                    <a:spcPct val="300000"/>
                  </a:lnSpc>
                </a:pPr>
                <a:r>
                  <a:rPr lang="en-US" altLang="ko-KR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[2] Transformer: Attention Is All You Need (</a:t>
                </a:r>
                <a:r>
                  <a:rPr lang="ko-KR" altLang="en-US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꼼꼼한 딥러닝 논문 리뷰와 코드 실습</a:t>
                </a:r>
                <a:r>
                  <a:rPr lang="en-US" altLang="ko-KR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) </a:t>
                </a:r>
              </a:p>
              <a:p>
                <a:r>
                  <a:rPr lang="en-US" altLang="ko-KR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        : h</a:t>
                </a:r>
                <a:r>
                  <a:rPr lang="en-US" altLang="ko-KR" sz="2000" b="0" i="0" strike="noStrike" dirty="0">
                    <a:effectLst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ttps</a:t>
                </a:r>
                <a:r>
                  <a:rPr lang="en-US" altLang="ko-KR" sz="2000" b="0" i="0" u="none" strike="noStrike" dirty="0">
                    <a:effectLst/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://www.youtube.com/watch?v=AA621UofTUA</a:t>
                </a:r>
                <a:endParaRPr lang="en-US" altLang="ko-KR" sz="2000" dirty="0"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  <a:p>
                <a:pPr>
                  <a:lnSpc>
                    <a:spcPct val="300000"/>
                  </a:lnSpc>
                </a:pPr>
                <a:r>
                  <a:rPr lang="en-US" altLang="ko-KR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[3] [</a:t>
                </a:r>
                <a:r>
                  <a:rPr lang="ko-KR" altLang="en-US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논문</a:t>
                </a:r>
                <a:r>
                  <a:rPr lang="en-US" altLang="ko-KR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] An Image Is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Worth 16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16 Words: Transformers For Image Recognition At Scale </a:t>
                </a:r>
              </a:p>
              <a:p>
                <a:r>
                  <a:rPr lang="en-US" altLang="ko-KR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– Google Research, Brain Team</a:t>
                </a:r>
              </a:p>
              <a:p>
                <a:pPr>
                  <a:lnSpc>
                    <a:spcPct val="300000"/>
                  </a:lnSpc>
                </a:pPr>
                <a:r>
                  <a:rPr lang="en-US" altLang="ko-KR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[4]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최근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AI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의 이미지 인식에서 화제인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“Vision Transformer”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에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대한 해설 </a:t>
                </a:r>
                <a:endParaRPr lang="en-US" altLang="ko-KR" sz="2000" dirty="0"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  <a:p>
                <a:r>
                  <a:rPr lang="en-US" altLang="ko-KR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       : https://engineer-mole.tistory.com/133</a:t>
                </a:r>
              </a:p>
              <a:p>
                <a:pPr>
                  <a:lnSpc>
                    <a:spcPct val="300000"/>
                  </a:lnSpc>
                </a:pPr>
                <a:r>
                  <a:rPr lang="en-US" altLang="ko-KR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[5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] </a:t>
                </a:r>
                <a:r>
                  <a:rPr lang="en-US" altLang="ko-KR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t-SNE </a:t>
                </a:r>
                <a:r>
                  <a:rPr lang="ko-KR" altLang="en-US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개념과 사용법 </a:t>
                </a:r>
                <a:endParaRPr lang="en-US" altLang="ko-KR" sz="2000" dirty="0"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  <a:p>
                <a:r>
                  <a:rPr lang="en-US" altLang="ko-KR" sz="2000" dirty="0">
                    <a:latin typeface="SB 어그로 Medium" panose="02020603020101020101" pitchFamily="18" charset="-127"/>
                    <a:ea typeface="SB 어그로 Medium" panose="02020603020101020101" pitchFamily="18" charset="-127"/>
                  </a:rPr>
                  <a:t>       : https://gaussian37.github.io/ml-concept-t_sne/</a:t>
                </a:r>
              </a:p>
              <a:p>
                <a:endParaRPr lang="en-US" altLang="ko-KR" sz="2000" dirty="0">
                  <a:latin typeface="SB 어그로 Medium" panose="02020603020101020101" pitchFamily="18" charset="-127"/>
                  <a:ea typeface="SB 어그로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B70918-9B02-4663-A313-B9879896D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95500"/>
                <a:ext cx="17297400" cy="6555641"/>
              </a:xfrm>
              <a:prstGeom prst="rect">
                <a:avLst/>
              </a:prstGeom>
              <a:blipFill>
                <a:blip r:embed="rId2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351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83430E-6A8F-4D2F-B38A-BA87763F3E27}"/>
              </a:ext>
            </a:extLst>
          </p:cNvPr>
          <p:cNvSpPr/>
          <p:nvPr/>
        </p:nvSpPr>
        <p:spPr>
          <a:xfrm>
            <a:off x="152400" y="1021431"/>
            <a:ext cx="17983200" cy="9075069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BC3B4-6470-40B6-AF11-21FCC1E63C3F}"/>
              </a:ext>
            </a:extLst>
          </p:cNvPr>
          <p:cNvSpPr txBox="1"/>
          <p:nvPr/>
        </p:nvSpPr>
        <p:spPr>
          <a:xfrm>
            <a:off x="304800" y="159657"/>
            <a:ext cx="236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CODE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4EB1CF-C4F7-42D0-BCE8-135872477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10489" r="2551" b="41178"/>
          <a:stretch/>
        </p:blipFill>
        <p:spPr>
          <a:xfrm>
            <a:off x="838200" y="1409700"/>
            <a:ext cx="10363229" cy="662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2D3B21-4B00-40F7-A47B-6D358B9E5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t="59259" r="2551"/>
          <a:stretch/>
        </p:blipFill>
        <p:spPr>
          <a:xfrm>
            <a:off x="7924801" y="4640350"/>
            <a:ext cx="9525000" cy="529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9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83430E-6A8F-4D2F-B38A-BA87763F3E27}"/>
              </a:ext>
            </a:extLst>
          </p:cNvPr>
          <p:cNvSpPr/>
          <p:nvPr/>
        </p:nvSpPr>
        <p:spPr>
          <a:xfrm>
            <a:off x="152400" y="1021431"/>
            <a:ext cx="17983200" cy="9075069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BC3B4-6470-40B6-AF11-21FCC1E63C3F}"/>
              </a:ext>
            </a:extLst>
          </p:cNvPr>
          <p:cNvSpPr txBox="1"/>
          <p:nvPr/>
        </p:nvSpPr>
        <p:spPr>
          <a:xfrm>
            <a:off x="304800" y="159657"/>
            <a:ext cx="236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CODE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DBB563-0E71-41F5-89FF-44711844D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1" t="3366" r="30488" b="50328"/>
          <a:stretch/>
        </p:blipFill>
        <p:spPr>
          <a:xfrm>
            <a:off x="304800" y="1104900"/>
            <a:ext cx="7172572" cy="8915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42A13F-3748-4E61-A21E-1E30C60DC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" t="49894" r="2589" b="3659"/>
          <a:stretch/>
        </p:blipFill>
        <p:spPr>
          <a:xfrm>
            <a:off x="7924800" y="1257300"/>
            <a:ext cx="9649153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7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83430E-6A8F-4D2F-B38A-BA87763F3E27}"/>
              </a:ext>
            </a:extLst>
          </p:cNvPr>
          <p:cNvSpPr/>
          <p:nvPr/>
        </p:nvSpPr>
        <p:spPr>
          <a:xfrm>
            <a:off x="152400" y="1021431"/>
            <a:ext cx="17983200" cy="9075069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BC3B4-6470-40B6-AF11-21FCC1E63C3F}"/>
              </a:ext>
            </a:extLst>
          </p:cNvPr>
          <p:cNvSpPr txBox="1"/>
          <p:nvPr/>
        </p:nvSpPr>
        <p:spPr>
          <a:xfrm>
            <a:off x="304800" y="159657"/>
            <a:ext cx="236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CODE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74F889-8265-41A9-85EE-984035939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11"/>
          <a:stretch/>
        </p:blipFill>
        <p:spPr>
          <a:xfrm>
            <a:off x="354876" y="3009900"/>
            <a:ext cx="9054736" cy="51106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17A18C-0001-4A83-8004-90FE1CF7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89" r="3780"/>
          <a:stretch/>
        </p:blipFill>
        <p:spPr>
          <a:xfrm>
            <a:off x="9296400" y="2933700"/>
            <a:ext cx="8649789" cy="530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1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677400" y="6942773"/>
            <a:ext cx="749726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14400" indent="-914400" algn="r">
              <a:buAutoNum type="arabicPeriod"/>
            </a:pPr>
            <a:r>
              <a:rPr lang="en-US" sz="4500" dirty="0">
                <a:solidFill>
                  <a:schemeClr val="bg1"/>
                </a:solidFill>
                <a:latin typeface="Arial Black" panose="020B0A04020102020204" pitchFamily="34" charset="0"/>
              </a:rPr>
              <a:t>Limit</a:t>
            </a:r>
            <a:r>
              <a:rPr lang="ko-KR" altLang="en-US" sz="45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4500" dirty="0">
                <a:solidFill>
                  <a:schemeClr val="bg1"/>
                </a:solidFill>
                <a:latin typeface="Arial Black" panose="020B0A04020102020204" pitchFamily="34" charset="0"/>
              </a:rPr>
              <a:t>of</a:t>
            </a:r>
            <a:r>
              <a:rPr lang="ko-KR" altLang="en-US" sz="45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4500" dirty="0">
                <a:solidFill>
                  <a:schemeClr val="bg1"/>
                </a:solidFill>
                <a:latin typeface="Arial Black" panose="020B0A04020102020204" pitchFamily="34" charset="0"/>
              </a:rPr>
              <a:t>Seq2Seq </a:t>
            </a:r>
          </a:p>
          <a:p>
            <a:pPr marL="914400" indent="-914400" algn="r">
              <a:buAutoNum type="arabicPeriod"/>
            </a:pPr>
            <a:r>
              <a:rPr lang="en-US" sz="4500" dirty="0">
                <a:solidFill>
                  <a:schemeClr val="bg1"/>
                </a:solidFill>
                <a:latin typeface="Arial Black" panose="020B0A04020102020204" pitchFamily="34" charset="0"/>
              </a:rPr>
              <a:t>Background of VIT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84BD33-D67A-4512-9948-D099C4212BB0}"/>
              </a:ext>
            </a:extLst>
          </p:cNvPr>
          <p:cNvGrpSpPr/>
          <p:nvPr/>
        </p:nvGrpSpPr>
        <p:grpSpPr>
          <a:xfrm>
            <a:off x="1371600" y="3162300"/>
            <a:ext cx="6029581" cy="3514874"/>
            <a:chOff x="1435452" y="2977888"/>
            <a:chExt cx="6029581" cy="35148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458928" y="4670686"/>
              <a:ext cx="3982628" cy="620823"/>
              <a:chOff x="2458928" y="5087944"/>
              <a:chExt cx="3982628" cy="20356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458928" y="5087944"/>
                <a:ext cx="3982628" cy="203565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>
              <a:off x="1435452" y="5492488"/>
              <a:ext cx="6029581" cy="1000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900" kern="0" spc="-200" dirty="0">
                  <a:solidFill>
                    <a:srgbClr val="FFFFFF"/>
                  </a:solidFill>
                  <a:latin typeface="Arial Black" panose="020B0A04020102020204" pitchFamily="34" charset="0"/>
                  <a:cs typeface="IBM Plex Sans KR" pitchFamily="34" charset="0"/>
                </a:rPr>
                <a:t>Introduction</a:t>
              </a:r>
              <a:endParaRPr 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302687" y="2977888"/>
              <a:ext cx="4295111" cy="19236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900" kern="0" spc="-300" dirty="0">
                  <a:solidFill>
                    <a:srgbClr val="FFFFFF"/>
                  </a:solidFill>
                  <a:latin typeface="Arial Black" panose="020B0A04020102020204" pitchFamily="34" charset="0"/>
                  <a:cs typeface="IBM Plex Sans KR" pitchFamily="34" charset="0"/>
                </a:rPr>
                <a:t>01</a:t>
              </a:r>
              <a:endParaRPr lang="en-US" dirty="0">
                <a:latin typeface="Arial Black" panose="020B0A04020102020204" pitchFamily="3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1. Introduction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190500"/>
            <a:ext cx="408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[1] Limit</a:t>
            </a:r>
            <a:r>
              <a:rPr lang="ko-KR" altLang="en-US" sz="2000" dirty="0">
                <a:solidFill>
                  <a:srgbClr val="061F5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of</a:t>
            </a:r>
            <a:r>
              <a:rPr lang="ko-KR" altLang="en-US" sz="2000" dirty="0">
                <a:solidFill>
                  <a:srgbClr val="061F5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Seq2Seq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Background of VIT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91" name="object 5">
            <a:extLst>
              <a:ext uri="{FF2B5EF4-FFF2-40B4-BE49-F238E27FC236}">
                <a16:creationId xmlns:a16="http://schemas.microsoft.com/office/drawing/2014/main" id="{21D06766-AB83-485C-B801-A573F0355D83}"/>
              </a:ext>
            </a:extLst>
          </p:cNvPr>
          <p:cNvGrpSpPr/>
          <p:nvPr/>
        </p:nvGrpSpPr>
        <p:grpSpPr>
          <a:xfrm>
            <a:off x="1632152" y="3467100"/>
            <a:ext cx="14979448" cy="2987040"/>
            <a:chOff x="795718" y="2918460"/>
            <a:chExt cx="10558145" cy="1778000"/>
          </a:xfrm>
        </p:grpSpPr>
        <p:sp>
          <p:nvSpPr>
            <p:cNvPr id="92" name="object 6">
              <a:extLst>
                <a:ext uri="{FF2B5EF4-FFF2-40B4-BE49-F238E27FC236}">
                  <a16:creationId xmlns:a16="http://schemas.microsoft.com/office/drawing/2014/main" id="{224FD4DA-57A9-424B-9C86-2B508ADBFFC3}"/>
                </a:ext>
              </a:extLst>
            </p:cNvPr>
            <p:cNvSpPr/>
            <p:nvPr/>
          </p:nvSpPr>
          <p:spPr>
            <a:xfrm>
              <a:off x="890777" y="3797046"/>
              <a:ext cx="3558540" cy="0"/>
            </a:xfrm>
            <a:custGeom>
              <a:avLst/>
              <a:gdLst/>
              <a:ahLst/>
              <a:cxnLst/>
              <a:rect l="l" t="t" r="r" b="b"/>
              <a:pathLst>
                <a:path w="3558540">
                  <a:moveTo>
                    <a:pt x="0" y="0"/>
                  </a:moveTo>
                  <a:lnTo>
                    <a:pt x="3558159" y="0"/>
                  </a:lnTo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7">
              <a:extLst>
                <a:ext uri="{FF2B5EF4-FFF2-40B4-BE49-F238E27FC236}">
                  <a16:creationId xmlns:a16="http://schemas.microsoft.com/office/drawing/2014/main" id="{6543E8C2-7AFA-4064-9AB3-2555D4250C3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2838" y="3675126"/>
              <a:ext cx="243839" cy="243840"/>
            </a:xfrm>
            <a:prstGeom prst="rect">
              <a:avLst/>
            </a:prstGeom>
          </p:spPr>
        </p:pic>
        <p:sp>
          <p:nvSpPr>
            <p:cNvPr id="94" name="object 8">
              <a:extLst>
                <a:ext uri="{FF2B5EF4-FFF2-40B4-BE49-F238E27FC236}">
                  <a16:creationId xmlns:a16="http://schemas.microsoft.com/office/drawing/2014/main" id="{2D8B0F14-BC4A-49CF-A993-CBCB84269B8E}"/>
                </a:ext>
              </a:extLst>
            </p:cNvPr>
            <p:cNvSpPr/>
            <p:nvPr/>
          </p:nvSpPr>
          <p:spPr>
            <a:xfrm>
              <a:off x="2132838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39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19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39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19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">
              <a:extLst>
                <a:ext uri="{FF2B5EF4-FFF2-40B4-BE49-F238E27FC236}">
                  <a16:creationId xmlns:a16="http://schemas.microsoft.com/office/drawing/2014/main" id="{71E25654-847F-4DA1-B40B-202798E227D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0722" y="3675126"/>
              <a:ext cx="243839" cy="243840"/>
            </a:xfrm>
            <a:prstGeom prst="rect">
              <a:avLst/>
            </a:prstGeom>
          </p:spPr>
        </p:pic>
        <p:sp>
          <p:nvSpPr>
            <p:cNvPr id="96" name="object 10">
              <a:extLst>
                <a:ext uri="{FF2B5EF4-FFF2-40B4-BE49-F238E27FC236}">
                  <a16:creationId xmlns:a16="http://schemas.microsoft.com/office/drawing/2014/main" id="{5D66AC6E-B73F-4F52-B50C-202009DD7090}"/>
                </a:ext>
              </a:extLst>
            </p:cNvPr>
            <p:cNvSpPr/>
            <p:nvPr/>
          </p:nvSpPr>
          <p:spPr>
            <a:xfrm>
              <a:off x="3490722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39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19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39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19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11">
              <a:extLst>
                <a:ext uri="{FF2B5EF4-FFF2-40B4-BE49-F238E27FC236}">
                  <a16:creationId xmlns:a16="http://schemas.microsoft.com/office/drawing/2014/main" id="{81D92146-CFD2-4669-880D-5A0A36951F3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005" y="3675126"/>
              <a:ext cx="243840" cy="243840"/>
            </a:xfrm>
            <a:prstGeom prst="rect">
              <a:avLst/>
            </a:prstGeom>
          </p:spPr>
        </p:pic>
        <p:sp>
          <p:nvSpPr>
            <p:cNvPr id="98" name="object 12">
              <a:extLst>
                <a:ext uri="{FF2B5EF4-FFF2-40B4-BE49-F238E27FC236}">
                  <a16:creationId xmlns:a16="http://schemas.microsoft.com/office/drawing/2014/main" id="{E3901753-4145-4305-A386-D898B8887A58}"/>
                </a:ext>
              </a:extLst>
            </p:cNvPr>
            <p:cNvSpPr/>
            <p:nvPr/>
          </p:nvSpPr>
          <p:spPr>
            <a:xfrm>
              <a:off x="810005" y="3675126"/>
              <a:ext cx="10459720" cy="243840"/>
            </a:xfrm>
            <a:custGeom>
              <a:avLst/>
              <a:gdLst/>
              <a:ahLst/>
              <a:cxnLst/>
              <a:rect l="l" t="t" r="r" b="b"/>
              <a:pathLst>
                <a:path w="10459720" h="243839">
                  <a:moveTo>
                    <a:pt x="0" y="121919"/>
                  </a:moveTo>
                  <a:lnTo>
                    <a:pt x="9580" y="74473"/>
                  </a:lnTo>
                  <a:lnTo>
                    <a:pt x="35709" y="35718"/>
                  </a:lnTo>
                  <a:lnTo>
                    <a:pt x="74462" y="9584"/>
                  </a:lnTo>
                  <a:lnTo>
                    <a:pt x="121919" y="0"/>
                  </a:lnTo>
                  <a:lnTo>
                    <a:pt x="169377" y="9584"/>
                  </a:lnTo>
                  <a:lnTo>
                    <a:pt x="208130" y="35718"/>
                  </a:lnTo>
                  <a:lnTo>
                    <a:pt x="234259" y="74473"/>
                  </a:lnTo>
                  <a:lnTo>
                    <a:pt x="243840" y="121919"/>
                  </a:lnTo>
                  <a:lnTo>
                    <a:pt x="234259" y="169366"/>
                  </a:lnTo>
                  <a:lnTo>
                    <a:pt x="208130" y="208121"/>
                  </a:lnTo>
                  <a:lnTo>
                    <a:pt x="169377" y="234255"/>
                  </a:lnTo>
                  <a:lnTo>
                    <a:pt x="121919" y="243840"/>
                  </a:lnTo>
                  <a:lnTo>
                    <a:pt x="74462" y="234255"/>
                  </a:lnTo>
                  <a:lnTo>
                    <a:pt x="35709" y="208121"/>
                  </a:lnTo>
                  <a:lnTo>
                    <a:pt x="9580" y="169366"/>
                  </a:lnTo>
                  <a:lnTo>
                    <a:pt x="0" y="121919"/>
                  </a:lnTo>
                  <a:close/>
                </a:path>
                <a:path w="10459720" h="243839">
                  <a:moveTo>
                    <a:pt x="3696080" y="121919"/>
                  </a:moveTo>
                  <a:lnTo>
                    <a:pt x="10459212" y="121919"/>
                  </a:lnTo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13">
              <a:extLst>
                <a:ext uri="{FF2B5EF4-FFF2-40B4-BE49-F238E27FC236}">
                  <a16:creationId xmlns:a16="http://schemas.microsoft.com/office/drawing/2014/main" id="{B6389254-822F-47E8-8EC8-6DFC5D300D4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265" y="3675126"/>
              <a:ext cx="243839" cy="243840"/>
            </a:xfrm>
            <a:prstGeom prst="rect">
              <a:avLst/>
            </a:prstGeom>
          </p:spPr>
        </p:pic>
        <p:sp>
          <p:nvSpPr>
            <p:cNvPr id="100" name="object 14">
              <a:extLst>
                <a:ext uri="{FF2B5EF4-FFF2-40B4-BE49-F238E27FC236}">
                  <a16:creationId xmlns:a16="http://schemas.microsoft.com/office/drawing/2014/main" id="{259C1B48-ABB6-4962-AA1F-ED9D1EFB795C}"/>
                </a:ext>
              </a:extLst>
            </p:cNvPr>
            <p:cNvSpPr/>
            <p:nvPr/>
          </p:nvSpPr>
          <p:spPr>
            <a:xfrm>
              <a:off x="5176265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39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39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20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5">
              <a:extLst>
                <a:ext uri="{FF2B5EF4-FFF2-40B4-BE49-F238E27FC236}">
                  <a16:creationId xmlns:a16="http://schemas.microsoft.com/office/drawing/2014/main" id="{4923DDC3-70B3-4B6E-AED8-64E5C1572AE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5882" y="3675126"/>
              <a:ext cx="243840" cy="243840"/>
            </a:xfrm>
            <a:prstGeom prst="rect">
              <a:avLst/>
            </a:prstGeom>
          </p:spPr>
        </p:pic>
        <p:sp>
          <p:nvSpPr>
            <p:cNvPr id="102" name="object 16">
              <a:extLst>
                <a:ext uri="{FF2B5EF4-FFF2-40B4-BE49-F238E27FC236}">
                  <a16:creationId xmlns:a16="http://schemas.microsoft.com/office/drawing/2014/main" id="{1FB90A82-97C2-454C-9BE8-37CA0C8747AD}"/>
                </a:ext>
              </a:extLst>
            </p:cNvPr>
            <p:cNvSpPr/>
            <p:nvPr/>
          </p:nvSpPr>
          <p:spPr>
            <a:xfrm>
              <a:off x="6675882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40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20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7">
              <a:extLst>
                <a:ext uri="{FF2B5EF4-FFF2-40B4-BE49-F238E27FC236}">
                  <a16:creationId xmlns:a16="http://schemas.microsoft.com/office/drawing/2014/main" id="{783D87F7-5B44-467A-98A3-7D5762DB716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234" y="3675126"/>
              <a:ext cx="243840" cy="243840"/>
            </a:xfrm>
            <a:prstGeom prst="rect">
              <a:avLst/>
            </a:prstGeom>
          </p:spPr>
        </p:pic>
        <p:sp>
          <p:nvSpPr>
            <p:cNvPr id="104" name="object 18">
              <a:extLst>
                <a:ext uri="{FF2B5EF4-FFF2-40B4-BE49-F238E27FC236}">
                  <a16:creationId xmlns:a16="http://schemas.microsoft.com/office/drawing/2014/main" id="{488A89B8-D5D7-470D-9764-BFFA0B03CC9E}"/>
                </a:ext>
              </a:extLst>
            </p:cNvPr>
            <p:cNvSpPr/>
            <p:nvPr/>
          </p:nvSpPr>
          <p:spPr>
            <a:xfrm>
              <a:off x="9492234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40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20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9">
              <a:extLst>
                <a:ext uri="{FF2B5EF4-FFF2-40B4-BE49-F238E27FC236}">
                  <a16:creationId xmlns:a16="http://schemas.microsoft.com/office/drawing/2014/main" id="{A9640BA0-9EFD-4D79-BCEF-E9E93350490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7294" y="3675126"/>
              <a:ext cx="243839" cy="243840"/>
            </a:xfrm>
            <a:prstGeom prst="rect">
              <a:avLst/>
            </a:prstGeom>
          </p:spPr>
        </p:pic>
        <p:sp>
          <p:nvSpPr>
            <p:cNvPr id="106" name="object 20">
              <a:extLst>
                <a:ext uri="{FF2B5EF4-FFF2-40B4-BE49-F238E27FC236}">
                  <a16:creationId xmlns:a16="http://schemas.microsoft.com/office/drawing/2014/main" id="{014AF465-CC7C-40F5-83C1-1BF96DBF0A7D}"/>
                </a:ext>
              </a:extLst>
            </p:cNvPr>
            <p:cNvSpPr/>
            <p:nvPr/>
          </p:nvSpPr>
          <p:spPr>
            <a:xfrm>
              <a:off x="8067294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39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20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21">
              <a:extLst>
                <a:ext uri="{FF2B5EF4-FFF2-40B4-BE49-F238E27FC236}">
                  <a16:creationId xmlns:a16="http://schemas.microsoft.com/office/drawing/2014/main" id="{CA8EBDF5-8E1A-438D-B8A0-465C54D072C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5482" y="3675126"/>
              <a:ext cx="243840" cy="243840"/>
            </a:xfrm>
            <a:prstGeom prst="rect">
              <a:avLst/>
            </a:prstGeom>
          </p:spPr>
        </p:pic>
        <p:sp>
          <p:nvSpPr>
            <p:cNvPr id="108" name="object 22">
              <a:extLst>
                <a:ext uri="{FF2B5EF4-FFF2-40B4-BE49-F238E27FC236}">
                  <a16:creationId xmlns:a16="http://schemas.microsoft.com/office/drawing/2014/main" id="{EA651963-728C-4581-B3A2-E578353025E3}"/>
                </a:ext>
              </a:extLst>
            </p:cNvPr>
            <p:cNvSpPr/>
            <p:nvPr/>
          </p:nvSpPr>
          <p:spPr>
            <a:xfrm>
              <a:off x="11095482" y="3675126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0" y="121919"/>
                  </a:moveTo>
                  <a:lnTo>
                    <a:pt x="9584" y="74473"/>
                  </a:lnTo>
                  <a:lnTo>
                    <a:pt x="35718" y="35718"/>
                  </a:lnTo>
                  <a:lnTo>
                    <a:pt x="74473" y="9584"/>
                  </a:lnTo>
                  <a:lnTo>
                    <a:pt x="121920" y="0"/>
                  </a:lnTo>
                  <a:lnTo>
                    <a:pt x="169366" y="9584"/>
                  </a:lnTo>
                  <a:lnTo>
                    <a:pt x="208121" y="35718"/>
                  </a:lnTo>
                  <a:lnTo>
                    <a:pt x="234255" y="74473"/>
                  </a:lnTo>
                  <a:lnTo>
                    <a:pt x="243840" y="121919"/>
                  </a:lnTo>
                  <a:lnTo>
                    <a:pt x="234255" y="169366"/>
                  </a:lnTo>
                  <a:lnTo>
                    <a:pt x="208121" y="208121"/>
                  </a:lnTo>
                  <a:lnTo>
                    <a:pt x="169366" y="234255"/>
                  </a:lnTo>
                  <a:lnTo>
                    <a:pt x="121920" y="243840"/>
                  </a:lnTo>
                  <a:lnTo>
                    <a:pt x="74473" y="234255"/>
                  </a:lnTo>
                  <a:lnTo>
                    <a:pt x="35718" y="208121"/>
                  </a:lnTo>
                  <a:lnTo>
                    <a:pt x="9584" y="169366"/>
                  </a:lnTo>
                  <a:lnTo>
                    <a:pt x="0" y="121919"/>
                  </a:lnTo>
                  <a:close/>
                </a:path>
              </a:pathLst>
            </a:custGeom>
            <a:ln w="2857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3">
              <a:extLst>
                <a:ext uri="{FF2B5EF4-FFF2-40B4-BE49-F238E27FC236}">
                  <a16:creationId xmlns:a16="http://schemas.microsoft.com/office/drawing/2014/main" id="{92DF7E25-27CD-4091-B17D-A7F3346A099B}"/>
                </a:ext>
              </a:extLst>
            </p:cNvPr>
            <p:cNvSpPr/>
            <p:nvPr/>
          </p:nvSpPr>
          <p:spPr>
            <a:xfrm>
              <a:off x="4477511" y="2918460"/>
              <a:ext cx="0" cy="1778000"/>
            </a:xfrm>
            <a:custGeom>
              <a:avLst/>
              <a:gdLst/>
              <a:ahLst/>
              <a:cxnLst/>
              <a:rect l="l" t="t" r="r" b="b"/>
              <a:pathLst>
                <a:path h="1778000">
                  <a:moveTo>
                    <a:pt x="0" y="0"/>
                  </a:moveTo>
                  <a:lnTo>
                    <a:pt x="0" y="1777745"/>
                  </a:lnTo>
                </a:path>
              </a:pathLst>
            </a:custGeom>
            <a:ln w="57150">
              <a:solidFill>
                <a:srgbClr val="C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34">
            <a:extLst>
              <a:ext uri="{FF2B5EF4-FFF2-40B4-BE49-F238E27FC236}">
                <a16:creationId xmlns:a16="http://schemas.microsoft.com/office/drawing/2014/main" id="{0B3EA875-91FE-48EE-B1A3-B96B4C30C3D9}"/>
              </a:ext>
            </a:extLst>
          </p:cNvPr>
          <p:cNvSpPr txBox="1"/>
          <p:nvPr/>
        </p:nvSpPr>
        <p:spPr>
          <a:xfrm>
            <a:off x="4060560" y="7362270"/>
            <a:ext cx="317986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500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고정</a:t>
            </a:r>
            <a:r>
              <a:rPr sz="2500" spc="-16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된</a:t>
            </a:r>
            <a:r>
              <a:rPr sz="2500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크기</a:t>
            </a:r>
            <a:r>
              <a:rPr sz="2500" spc="-16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의</a:t>
            </a:r>
            <a:endParaRPr sz="25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Gulim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lang="en-US" sz="2500" spc="-1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C</a:t>
            </a:r>
            <a:r>
              <a:rPr sz="2500" spc="-2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o</a:t>
            </a:r>
            <a:r>
              <a:rPr sz="25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nt</a:t>
            </a:r>
            <a:r>
              <a:rPr sz="2500" spc="-2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e</a:t>
            </a:r>
            <a:r>
              <a:rPr sz="2500" spc="-1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xt</a:t>
            </a:r>
            <a:r>
              <a:rPr sz="2500" spc="-18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lang="en-US" sz="2500" spc="1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V</a:t>
            </a:r>
            <a:r>
              <a:rPr sz="2500" spc="1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e</a:t>
            </a:r>
            <a:r>
              <a:rPr sz="25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c</a:t>
            </a:r>
            <a:r>
              <a:rPr sz="2500" spc="-2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t</a:t>
            </a:r>
            <a:r>
              <a:rPr sz="2500" spc="-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o</a:t>
            </a:r>
            <a:r>
              <a:rPr sz="2500" spc="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r</a:t>
            </a:r>
            <a:r>
              <a:rPr sz="2500" spc="-16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sz="2500" spc="-17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Gulim"/>
              </a:rPr>
              <a:t>사용</a:t>
            </a:r>
            <a:endParaRPr sz="25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Guli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849E5-3BFC-4DFF-8BB6-75C9B617148B}"/>
              </a:ext>
            </a:extLst>
          </p:cNvPr>
          <p:cNvSpPr txBox="1"/>
          <p:nvPr/>
        </p:nvSpPr>
        <p:spPr>
          <a:xfrm>
            <a:off x="886620" y="5307995"/>
            <a:ext cx="1877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RNN</a:t>
            </a:r>
          </a:p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(1986)</a:t>
            </a:r>
            <a:endParaRPr lang="ko-KR" altLang="en-US" sz="22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33DCE82-050C-407B-9E91-5DC535ADCDA2}"/>
              </a:ext>
            </a:extLst>
          </p:cNvPr>
          <p:cNvSpPr txBox="1"/>
          <p:nvPr/>
        </p:nvSpPr>
        <p:spPr>
          <a:xfrm>
            <a:off x="2797993" y="5299874"/>
            <a:ext cx="18775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LSTM</a:t>
            </a:r>
          </a:p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(1997)</a:t>
            </a:r>
            <a:endParaRPr lang="ko-KR" altLang="en-US" sz="22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46C9A2-86C8-439E-9182-1E63C20166BB}"/>
              </a:ext>
            </a:extLst>
          </p:cNvPr>
          <p:cNvSpPr txBox="1"/>
          <p:nvPr/>
        </p:nvSpPr>
        <p:spPr>
          <a:xfrm>
            <a:off x="4243430" y="5259449"/>
            <a:ext cx="2770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Seq2Seq</a:t>
            </a:r>
          </a:p>
          <a:p>
            <a:pPr algn="ctr"/>
            <a:r>
              <a:rPr lang="en-US" altLang="ko-KR" sz="22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(NIPS 2014)</a:t>
            </a:r>
            <a:endParaRPr lang="ko-KR" altLang="en-US" sz="22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66F0B697-C4BF-4BEF-8FC6-BE67080779F5}"/>
              </a:ext>
            </a:extLst>
          </p:cNvPr>
          <p:cNvSpPr/>
          <p:nvPr/>
        </p:nvSpPr>
        <p:spPr>
          <a:xfrm>
            <a:off x="5227111" y="6069676"/>
            <a:ext cx="846765" cy="990600"/>
          </a:xfrm>
          <a:prstGeom prst="upArrow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4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1. Introduction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190500"/>
            <a:ext cx="408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[1] Limit</a:t>
            </a:r>
            <a:r>
              <a:rPr lang="ko-KR" altLang="en-US" sz="2000" dirty="0">
                <a:solidFill>
                  <a:srgbClr val="061F5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of</a:t>
            </a:r>
            <a:r>
              <a:rPr lang="ko-KR" altLang="en-US" sz="2000" dirty="0">
                <a:solidFill>
                  <a:srgbClr val="061F5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Seq2Seq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Background of VIT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6D2F9-6404-4CAE-9154-AC23199C0D09}"/>
              </a:ext>
            </a:extLst>
          </p:cNvPr>
          <p:cNvSpPr txBox="1"/>
          <p:nvPr/>
        </p:nvSpPr>
        <p:spPr>
          <a:xfrm>
            <a:off x="432848" y="1376497"/>
            <a:ext cx="2809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  <a:ea typeface="SB 어그로 Bold" panose="02020603020101020101" pitchFamily="18" charset="-127"/>
              </a:rPr>
              <a:t>Seq2Seq</a:t>
            </a:r>
            <a:endParaRPr lang="ko-KR" altLang="en-US" sz="4000" dirty="0">
              <a:latin typeface="Arial Black" panose="020B0A04020102020204" pitchFamily="34" charset="0"/>
              <a:ea typeface="SB 어그로 Bold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0885B1-9DAB-4F22-AAC1-2DF17F60D74B}"/>
              </a:ext>
            </a:extLst>
          </p:cNvPr>
          <p:cNvGrpSpPr/>
          <p:nvPr/>
        </p:nvGrpSpPr>
        <p:grpSpPr>
          <a:xfrm>
            <a:off x="838200" y="2324100"/>
            <a:ext cx="15882125" cy="6324600"/>
            <a:chOff x="1221419" y="2485027"/>
            <a:chExt cx="15882125" cy="6324600"/>
          </a:xfrm>
        </p:grpSpPr>
        <p:sp>
          <p:nvSpPr>
            <p:cNvPr id="92" name="object 53">
              <a:extLst>
                <a:ext uri="{FF2B5EF4-FFF2-40B4-BE49-F238E27FC236}">
                  <a16:creationId xmlns:a16="http://schemas.microsoft.com/office/drawing/2014/main" id="{EF153B70-CEF1-4AF6-9DB6-7BC7C52A4F83}"/>
                </a:ext>
              </a:extLst>
            </p:cNvPr>
            <p:cNvSpPr/>
            <p:nvPr/>
          </p:nvSpPr>
          <p:spPr>
            <a:xfrm>
              <a:off x="13878889" y="5333055"/>
              <a:ext cx="1181772" cy="628544"/>
            </a:xfrm>
            <a:custGeom>
              <a:avLst/>
              <a:gdLst/>
              <a:ahLst/>
              <a:cxnLst/>
              <a:rect l="l" t="t" r="r" b="b"/>
              <a:pathLst>
                <a:path w="836929" h="445135">
                  <a:moveTo>
                    <a:pt x="836676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6676" y="445008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53">
              <a:extLst>
                <a:ext uri="{FF2B5EF4-FFF2-40B4-BE49-F238E27FC236}">
                  <a16:creationId xmlns:a16="http://schemas.microsoft.com/office/drawing/2014/main" id="{D933B202-65D2-47DD-9EFB-498D84004ABB}"/>
                </a:ext>
              </a:extLst>
            </p:cNvPr>
            <p:cNvSpPr/>
            <p:nvPr/>
          </p:nvSpPr>
          <p:spPr>
            <a:xfrm>
              <a:off x="12188185" y="5360814"/>
              <a:ext cx="1181772" cy="628544"/>
            </a:xfrm>
            <a:custGeom>
              <a:avLst/>
              <a:gdLst/>
              <a:ahLst/>
              <a:cxnLst/>
              <a:rect l="l" t="t" r="r" b="b"/>
              <a:pathLst>
                <a:path w="836929" h="445135">
                  <a:moveTo>
                    <a:pt x="836676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6676" y="445008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29EB343-4FC6-46AE-B150-6C7EAD71D9E0}"/>
                </a:ext>
              </a:extLst>
            </p:cNvPr>
            <p:cNvGrpSpPr/>
            <p:nvPr/>
          </p:nvGrpSpPr>
          <p:grpSpPr>
            <a:xfrm>
              <a:off x="1221419" y="2485027"/>
              <a:ext cx="15882125" cy="6324600"/>
              <a:chOff x="2189673" y="3044241"/>
              <a:chExt cx="11247704" cy="4479075"/>
            </a:xfrm>
          </p:grpSpPr>
          <p:sp>
            <p:nvSpPr>
              <p:cNvPr id="20" name="object 11">
                <a:extLst>
                  <a:ext uri="{FF2B5EF4-FFF2-40B4-BE49-F238E27FC236}">
                    <a16:creationId xmlns:a16="http://schemas.microsoft.com/office/drawing/2014/main" id="{1627BAE4-C4E2-4653-9910-7B86142138FE}"/>
                  </a:ext>
                </a:extLst>
              </p:cNvPr>
              <p:cNvSpPr txBox="1"/>
              <p:nvPr/>
            </p:nvSpPr>
            <p:spPr>
              <a:xfrm>
                <a:off x="2867685" y="6619800"/>
                <a:ext cx="666750" cy="2706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210" dirty="0">
                    <a:latin typeface="Malgun Gothic"/>
                    <a:cs typeface="Malgun Gothic"/>
                  </a:rPr>
                  <a:t>&lt;</a:t>
                </a:r>
                <a:r>
                  <a:rPr sz="2400" b="1" spc="20" dirty="0">
                    <a:latin typeface="Malgun Gothic"/>
                    <a:cs typeface="Malgun Gothic"/>
                  </a:rPr>
                  <a:t>sos</a:t>
                </a:r>
                <a:r>
                  <a:rPr sz="2400" b="1" spc="-200" dirty="0">
                    <a:latin typeface="Malgun Gothic"/>
                    <a:cs typeface="Malgun Gothic"/>
                  </a:rPr>
                  <a:t>&gt;</a:t>
                </a:r>
                <a:endParaRPr sz="2400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0C15D0DD-16FE-409D-BAED-5F317A10360A}"/>
                  </a:ext>
                </a:extLst>
              </p:cNvPr>
              <p:cNvSpPr txBox="1"/>
              <p:nvPr/>
            </p:nvSpPr>
            <p:spPr>
              <a:xfrm>
                <a:off x="4060062" y="6619800"/>
                <a:ext cx="650240" cy="2706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40" dirty="0">
                    <a:latin typeface="Malgun Gothic"/>
                    <a:cs typeface="Malgun Gothic"/>
                  </a:rPr>
                  <a:t>g</a:t>
                </a:r>
                <a:r>
                  <a:rPr sz="2400" b="1" spc="-50" dirty="0">
                    <a:latin typeface="Malgun Gothic"/>
                    <a:cs typeface="Malgun Gothic"/>
                  </a:rPr>
                  <a:t>u</a:t>
                </a:r>
                <a:r>
                  <a:rPr sz="2400" b="1" spc="10" dirty="0">
                    <a:latin typeface="Malgun Gothic"/>
                    <a:cs typeface="Malgun Gothic"/>
                  </a:rPr>
                  <a:t>t</a:t>
                </a:r>
                <a:r>
                  <a:rPr sz="2400" b="1" spc="5" dirty="0">
                    <a:latin typeface="Malgun Gothic"/>
                    <a:cs typeface="Malgun Gothic"/>
                  </a:rPr>
                  <a:t>e</a:t>
                </a:r>
                <a:r>
                  <a:rPr sz="2400" b="1" spc="-20" dirty="0">
                    <a:latin typeface="Malgun Gothic"/>
                    <a:cs typeface="Malgun Gothic"/>
                  </a:rPr>
                  <a:t>n</a:t>
                </a:r>
                <a:endParaRPr sz="2400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22" name="object 13">
                <a:extLst>
                  <a:ext uri="{FF2B5EF4-FFF2-40B4-BE49-F238E27FC236}">
                    <a16:creationId xmlns:a16="http://schemas.microsoft.com/office/drawing/2014/main" id="{8F4EEA66-C09A-4D94-9F5D-EBAEF536415F}"/>
                  </a:ext>
                </a:extLst>
              </p:cNvPr>
              <p:cNvSpPr txBox="1"/>
              <p:nvPr/>
            </p:nvSpPr>
            <p:spPr>
              <a:xfrm>
                <a:off x="5238749" y="6619800"/>
                <a:ext cx="688975" cy="2706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10" dirty="0">
                    <a:latin typeface="Malgun Gothic"/>
                    <a:cs typeface="Malgun Gothic"/>
                  </a:rPr>
                  <a:t>ab</a:t>
                </a:r>
                <a:r>
                  <a:rPr sz="2400" b="1" spc="-20" dirty="0">
                    <a:latin typeface="Malgun Gothic"/>
                    <a:cs typeface="Malgun Gothic"/>
                  </a:rPr>
                  <a:t>e</a:t>
                </a:r>
                <a:r>
                  <a:rPr sz="2400" b="1" spc="-40" dirty="0">
                    <a:latin typeface="Malgun Gothic"/>
                    <a:cs typeface="Malgun Gothic"/>
                  </a:rPr>
                  <a:t>nd</a:t>
                </a:r>
                <a:endParaRPr sz="2400">
                  <a:latin typeface="Malgun Gothic"/>
                  <a:cs typeface="Malgun Gothic"/>
                </a:endParaRPr>
              </a:p>
            </p:txBody>
          </p:sp>
          <p:sp>
            <p:nvSpPr>
              <p:cNvPr id="23" name="object 14">
                <a:extLst>
                  <a:ext uri="{FF2B5EF4-FFF2-40B4-BE49-F238E27FC236}">
                    <a16:creationId xmlns:a16="http://schemas.microsoft.com/office/drawing/2014/main" id="{F9E4AD0D-074A-4EF2-9B79-AEBE6B53A125}"/>
                  </a:ext>
                </a:extLst>
              </p:cNvPr>
              <p:cNvSpPr txBox="1"/>
              <p:nvPr/>
            </p:nvSpPr>
            <p:spPr>
              <a:xfrm>
                <a:off x="6414008" y="6619800"/>
                <a:ext cx="680720" cy="2706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210" dirty="0">
                    <a:latin typeface="Malgun Gothic"/>
                    <a:cs typeface="Malgun Gothic"/>
                  </a:rPr>
                  <a:t>&lt;</a:t>
                </a:r>
                <a:r>
                  <a:rPr sz="2400" b="1" spc="-20" dirty="0">
                    <a:latin typeface="Malgun Gothic"/>
                    <a:cs typeface="Malgun Gothic"/>
                  </a:rPr>
                  <a:t>e</a:t>
                </a:r>
                <a:r>
                  <a:rPr sz="2400" b="1" spc="-30" dirty="0">
                    <a:latin typeface="Malgun Gothic"/>
                    <a:cs typeface="Malgun Gothic"/>
                  </a:rPr>
                  <a:t>o</a:t>
                </a:r>
                <a:r>
                  <a:rPr sz="2400" b="1" spc="70" dirty="0">
                    <a:latin typeface="Malgun Gothic"/>
                    <a:cs typeface="Malgun Gothic"/>
                  </a:rPr>
                  <a:t>s</a:t>
                </a:r>
                <a:r>
                  <a:rPr sz="2400" b="1" spc="-200" dirty="0">
                    <a:latin typeface="Malgun Gothic"/>
                    <a:cs typeface="Malgun Gothic"/>
                  </a:rPr>
                  <a:t>&gt;</a:t>
                </a:r>
                <a:endParaRPr sz="2400">
                  <a:latin typeface="Malgun Gothic"/>
                  <a:cs typeface="Malgun Gothic"/>
                </a:endParaRPr>
              </a:p>
            </p:txBody>
          </p:sp>
          <p:sp>
            <p:nvSpPr>
              <p:cNvPr id="24" name="object 15">
                <a:extLst>
                  <a:ext uri="{FF2B5EF4-FFF2-40B4-BE49-F238E27FC236}">
                    <a16:creationId xmlns:a16="http://schemas.microsoft.com/office/drawing/2014/main" id="{7F993893-29E8-458C-9120-A49DC099C055}"/>
                  </a:ext>
                </a:extLst>
              </p:cNvPr>
              <p:cNvSpPr/>
              <p:nvPr/>
            </p:nvSpPr>
            <p:spPr>
              <a:xfrm>
                <a:off x="3144646" y="6276391"/>
                <a:ext cx="114300" cy="32575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25754">
                    <a:moveTo>
                      <a:pt x="76200" y="95250"/>
                    </a:moveTo>
                    <a:lnTo>
                      <a:pt x="38100" y="95250"/>
                    </a:lnTo>
                    <a:lnTo>
                      <a:pt x="38100" y="325246"/>
                    </a:lnTo>
                    <a:lnTo>
                      <a:pt x="76200" y="325246"/>
                    </a:lnTo>
                    <a:lnTo>
                      <a:pt x="76200" y="95250"/>
                    </a:lnTo>
                    <a:close/>
                  </a:path>
                  <a:path w="114300" h="325754">
                    <a:moveTo>
                      <a:pt x="57150" y="0"/>
                    </a:moveTo>
                    <a:lnTo>
                      <a:pt x="0" y="114300"/>
                    </a:lnTo>
                    <a:lnTo>
                      <a:pt x="38100" y="114300"/>
                    </a:lnTo>
                    <a:lnTo>
                      <a:pt x="38100" y="95250"/>
                    </a:lnTo>
                    <a:lnTo>
                      <a:pt x="104775" y="95250"/>
                    </a:lnTo>
                    <a:lnTo>
                      <a:pt x="57150" y="0"/>
                    </a:lnTo>
                    <a:close/>
                  </a:path>
                  <a:path w="114300" h="325754">
                    <a:moveTo>
                      <a:pt x="104775" y="95250"/>
                    </a:moveTo>
                    <a:lnTo>
                      <a:pt x="76200" y="95250"/>
                    </a:lnTo>
                    <a:lnTo>
                      <a:pt x="76200" y="114300"/>
                    </a:lnTo>
                    <a:lnTo>
                      <a:pt x="114300" y="114300"/>
                    </a:lnTo>
                    <a:lnTo>
                      <a:pt x="104775" y="9525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16">
                <a:extLst>
                  <a:ext uri="{FF2B5EF4-FFF2-40B4-BE49-F238E27FC236}">
                    <a16:creationId xmlns:a16="http://schemas.microsoft.com/office/drawing/2014/main" id="{AEEB7ED5-1E47-4C0C-B94F-8DE73BD64C21}"/>
                  </a:ext>
                </a:extLst>
              </p:cNvPr>
              <p:cNvSpPr/>
              <p:nvPr/>
            </p:nvSpPr>
            <p:spPr>
              <a:xfrm>
                <a:off x="3144647" y="5523535"/>
                <a:ext cx="3668395" cy="309245"/>
              </a:xfrm>
              <a:custGeom>
                <a:avLst/>
                <a:gdLst/>
                <a:ahLst/>
                <a:cxnLst/>
                <a:rect l="l" t="t" r="r" b="b"/>
                <a:pathLst>
                  <a:path w="3668395" h="309245">
                    <a:moveTo>
                      <a:pt x="114300" y="123444"/>
                    </a:moveTo>
                    <a:lnTo>
                      <a:pt x="104775" y="104394"/>
                    </a:lnTo>
                    <a:lnTo>
                      <a:pt x="57150" y="9144"/>
                    </a:lnTo>
                    <a:lnTo>
                      <a:pt x="0" y="123444"/>
                    </a:lnTo>
                    <a:lnTo>
                      <a:pt x="38100" y="123444"/>
                    </a:lnTo>
                    <a:lnTo>
                      <a:pt x="38100" y="308864"/>
                    </a:lnTo>
                    <a:lnTo>
                      <a:pt x="76200" y="308864"/>
                    </a:lnTo>
                    <a:lnTo>
                      <a:pt x="76200" y="123444"/>
                    </a:lnTo>
                    <a:lnTo>
                      <a:pt x="114300" y="123444"/>
                    </a:lnTo>
                    <a:close/>
                  </a:path>
                  <a:path w="3668395" h="309245">
                    <a:moveTo>
                      <a:pt x="1295400" y="114300"/>
                    </a:moveTo>
                    <a:lnTo>
                      <a:pt x="1285875" y="95250"/>
                    </a:lnTo>
                    <a:lnTo>
                      <a:pt x="1238250" y="0"/>
                    </a:lnTo>
                    <a:lnTo>
                      <a:pt x="1181100" y="114300"/>
                    </a:lnTo>
                    <a:lnTo>
                      <a:pt x="1219200" y="114300"/>
                    </a:lnTo>
                    <a:lnTo>
                      <a:pt x="1219200" y="308737"/>
                    </a:lnTo>
                    <a:lnTo>
                      <a:pt x="1257300" y="308737"/>
                    </a:lnTo>
                    <a:lnTo>
                      <a:pt x="1257300" y="114300"/>
                    </a:lnTo>
                    <a:lnTo>
                      <a:pt x="1295400" y="114300"/>
                    </a:lnTo>
                    <a:close/>
                  </a:path>
                  <a:path w="3668395" h="309245">
                    <a:moveTo>
                      <a:pt x="2487549" y="122428"/>
                    </a:moveTo>
                    <a:lnTo>
                      <a:pt x="2477947" y="104013"/>
                    </a:lnTo>
                    <a:lnTo>
                      <a:pt x="2428494" y="9144"/>
                    </a:lnTo>
                    <a:lnTo>
                      <a:pt x="2373249" y="124460"/>
                    </a:lnTo>
                    <a:lnTo>
                      <a:pt x="2411412" y="123786"/>
                    </a:lnTo>
                    <a:lnTo>
                      <a:pt x="2414524" y="309245"/>
                    </a:lnTo>
                    <a:lnTo>
                      <a:pt x="2452624" y="308610"/>
                    </a:lnTo>
                    <a:lnTo>
                      <a:pt x="2449512" y="123113"/>
                    </a:lnTo>
                    <a:lnTo>
                      <a:pt x="2487549" y="122428"/>
                    </a:lnTo>
                    <a:close/>
                  </a:path>
                  <a:path w="3668395" h="309245">
                    <a:moveTo>
                      <a:pt x="3667887" y="124206"/>
                    </a:moveTo>
                    <a:lnTo>
                      <a:pt x="3658184" y="104140"/>
                    </a:lnTo>
                    <a:lnTo>
                      <a:pt x="3612261" y="9144"/>
                    </a:lnTo>
                    <a:lnTo>
                      <a:pt x="3553587" y="122682"/>
                    </a:lnTo>
                    <a:lnTo>
                      <a:pt x="3591661" y="123190"/>
                    </a:lnTo>
                    <a:lnTo>
                      <a:pt x="3589020" y="308610"/>
                    </a:lnTo>
                    <a:lnTo>
                      <a:pt x="3627120" y="309118"/>
                    </a:lnTo>
                    <a:lnTo>
                      <a:pt x="3629761" y="123698"/>
                    </a:lnTo>
                    <a:lnTo>
                      <a:pt x="3667887" y="124206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17">
                <a:extLst>
                  <a:ext uri="{FF2B5EF4-FFF2-40B4-BE49-F238E27FC236}">
                    <a16:creationId xmlns:a16="http://schemas.microsoft.com/office/drawing/2014/main" id="{88E4B277-65A5-40C7-B9AE-F697E4F6688F}"/>
                  </a:ext>
                </a:extLst>
              </p:cNvPr>
              <p:cNvSpPr/>
              <p:nvPr/>
            </p:nvSpPr>
            <p:spPr>
              <a:xfrm>
                <a:off x="4326509" y="6276391"/>
                <a:ext cx="114300" cy="32575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25754">
                    <a:moveTo>
                      <a:pt x="76199" y="114173"/>
                    </a:moveTo>
                    <a:lnTo>
                      <a:pt x="38099" y="114427"/>
                    </a:lnTo>
                    <a:lnTo>
                      <a:pt x="39497" y="325374"/>
                    </a:lnTo>
                    <a:lnTo>
                      <a:pt x="77597" y="325119"/>
                    </a:lnTo>
                    <a:lnTo>
                      <a:pt x="76199" y="114173"/>
                    </a:lnTo>
                    <a:close/>
                  </a:path>
                  <a:path w="114300" h="325754">
                    <a:moveTo>
                      <a:pt x="56387" y="0"/>
                    </a:moveTo>
                    <a:lnTo>
                      <a:pt x="0" y="114681"/>
                    </a:lnTo>
                    <a:lnTo>
                      <a:pt x="38099" y="114427"/>
                    </a:lnTo>
                    <a:lnTo>
                      <a:pt x="37973" y="95376"/>
                    </a:lnTo>
                    <a:lnTo>
                      <a:pt x="104744" y="95123"/>
                    </a:lnTo>
                    <a:lnTo>
                      <a:pt x="56387" y="0"/>
                    </a:lnTo>
                    <a:close/>
                  </a:path>
                  <a:path w="114300" h="325754">
                    <a:moveTo>
                      <a:pt x="76073" y="95123"/>
                    </a:moveTo>
                    <a:lnTo>
                      <a:pt x="37973" y="95376"/>
                    </a:lnTo>
                    <a:lnTo>
                      <a:pt x="38099" y="114427"/>
                    </a:lnTo>
                    <a:lnTo>
                      <a:pt x="76199" y="114173"/>
                    </a:lnTo>
                    <a:lnTo>
                      <a:pt x="76073" y="95123"/>
                    </a:lnTo>
                    <a:close/>
                  </a:path>
                  <a:path w="114300" h="325754">
                    <a:moveTo>
                      <a:pt x="104744" y="95123"/>
                    </a:moveTo>
                    <a:lnTo>
                      <a:pt x="76073" y="95123"/>
                    </a:lnTo>
                    <a:lnTo>
                      <a:pt x="76199" y="114173"/>
                    </a:lnTo>
                    <a:lnTo>
                      <a:pt x="114300" y="113918"/>
                    </a:lnTo>
                    <a:lnTo>
                      <a:pt x="104744" y="95123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18">
                <a:extLst>
                  <a:ext uri="{FF2B5EF4-FFF2-40B4-BE49-F238E27FC236}">
                    <a16:creationId xmlns:a16="http://schemas.microsoft.com/office/drawing/2014/main" id="{EDC6B03A-BDF5-4700-B90F-2FAD5A9A1891}"/>
                  </a:ext>
                </a:extLst>
              </p:cNvPr>
              <p:cNvSpPr/>
              <p:nvPr/>
            </p:nvSpPr>
            <p:spPr>
              <a:xfrm>
                <a:off x="5523484" y="6276391"/>
                <a:ext cx="114300" cy="32575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25754">
                    <a:moveTo>
                      <a:pt x="76176" y="114003"/>
                    </a:moveTo>
                    <a:lnTo>
                      <a:pt x="38076" y="114469"/>
                    </a:lnTo>
                    <a:lnTo>
                      <a:pt x="40639" y="325500"/>
                    </a:lnTo>
                    <a:lnTo>
                      <a:pt x="78739" y="324993"/>
                    </a:lnTo>
                    <a:lnTo>
                      <a:pt x="76176" y="114003"/>
                    </a:lnTo>
                    <a:close/>
                  </a:path>
                  <a:path w="114300" h="325754">
                    <a:moveTo>
                      <a:pt x="55752" y="0"/>
                    </a:moveTo>
                    <a:lnTo>
                      <a:pt x="0" y="114935"/>
                    </a:lnTo>
                    <a:lnTo>
                      <a:pt x="38076" y="114469"/>
                    </a:lnTo>
                    <a:lnTo>
                      <a:pt x="37846" y="95504"/>
                    </a:lnTo>
                    <a:lnTo>
                      <a:pt x="75946" y="94995"/>
                    </a:lnTo>
                    <a:lnTo>
                      <a:pt x="104738" y="94995"/>
                    </a:lnTo>
                    <a:lnTo>
                      <a:pt x="55752" y="0"/>
                    </a:lnTo>
                    <a:close/>
                  </a:path>
                  <a:path w="114300" h="325754">
                    <a:moveTo>
                      <a:pt x="75946" y="94995"/>
                    </a:moveTo>
                    <a:lnTo>
                      <a:pt x="37846" y="95504"/>
                    </a:lnTo>
                    <a:lnTo>
                      <a:pt x="38076" y="114469"/>
                    </a:lnTo>
                    <a:lnTo>
                      <a:pt x="76176" y="114003"/>
                    </a:lnTo>
                    <a:lnTo>
                      <a:pt x="75946" y="94995"/>
                    </a:lnTo>
                    <a:close/>
                  </a:path>
                  <a:path w="114300" h="325754">
                    <a:moveTo>
                      <a:pt x="104738" y="94995"/>
                    </a:moveTo>
                    <a:lnTo>
                      <a:pt x="75946" y="94995"/>
                    </a:lnTo>
                    <a:lnTo>
                      <a:pt x="76176" y="114003"/>
                    </a:lnTo>
                    <a:lnTo>
                      <a:pt x="114300" y="113537"/>
                    </a:lnTo>
                    <a:lnTo>
                      <a:pt x="104738" y="94995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19">
                <a:extLst>
                  <a:ext uri="{FF2B5EF4-FFF2-40B4-BE49-F238E27FC236}">
                    <a16:creationId xmlns:a16="http://schemas.microsoft.com/office/drawing/2014/main" id="{81123D71-73C3-4514-B4AB-B9F2FAA4F60D}"/>
                  </a:ext>
                </a:extLst>
              </p:cNvPr>
              <p:cNvSpPr/>
              <p:nvPr/>
            </p:nvSpPr>
            <p:spPr>
              <a:xfrm>
                <a:off x="6696455" y="6276391"/>
                <a:ext cx="114300" cy="32575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25754">
                    <a:moveTo>
                      <a:pt x="76209" y="114172"/>
                    </a:moveTo>
                    <a:lnTo>
                      <a:pt x="38109" y="114426"/>
                    </a:lnTo>
                    <a:lnTo>
                      <a:pt x="39624" y="325374"/>
                    </a:lnTo>
                    <a:lnTo>
                      <a:pt x="77724" y="325119"/>
                    </a:lnTo>
                    <a:lnTo>
                      <a:pt x="76209" y="114172"/>
                    </a:lnTo>
                    <a:close/>
                  </a:path>
                  <a:path w="114300" h="325754">
                    <a:moveTo>
                      <a:pt x="56261" y="0"/>
                    </a:moveTo>
                    <a:lnTo>
                      <a:pt x="0" y="114681"/>
                    </a:lnTo>
                    <a:lnTo>
                      <a:pt x="38109" y="114426"/>
                    </a:lnTo>
                    <a:lnTo>
                      <a:pt x="37973" y="95376"/>
                    </a:lnTo>
                    <a:lnTo>
                      <a:pt x="104723" y="95123"/>
                    </a:lnTo>
                    <a:lnTo>
                      <a:pt x="56261" y="0"/>
                    </a:lnTo>
                    <a:close/>
                  </a:path>
                  <a:path w="114300" h="325754">
                    <a:moveTo>
                      <a:pt x="76073" y="95123"/>
                    </a:moveTo>
                    <a:lnTo>
                      <a:pt x="37973" y="95376"/>
                    </a:lnTo>
                    <a:lnTo>
                      <a:pt x="38109" y="114426"/>
                    </a:lnTo>
                    <a:lnTo>
                      <a:pt x="76209" y="114172"/>
                    </a:lnTo>
                    <a:lnTo>
                      <a:pt x="76073" y="95123"/>
                    </a:lnTo>
                    <a:close/>
                  </a:path>
                  <a:path w="114300" h="325754">
                    <a:moveTo>
                      <a:pt x="104723" y="95123"/>
                    </a:moveTo>
                    <a:lnTo>
                      <a:pt x="76073" y="95123"/>
                    </a:lnTo>
                    <a:lnTo>
                      <a:pt x="76209" y="114172"/>
                    </a:lnTo>
                    <a:lnTo>
                      <a:pt x="114300" y="113918"/>
                    </a:lnTo>
                    <a:lnTo>
                      <a:pt x="104723" y="95123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23">
                <a:extLst>
                  <a:ext uri="{FF2B5EF4-FFF2-40B4-BE49-F238E27FC236}">
                    <a16:creationId xmlns:a16="http://schemas.microsoft.com/office/drawing/2014/main" id="{C89894A5-37DA-4E37-A171-F7E8FC6C3836}"/>
                  </a:ext>
                </a:extLst>
              </p:cNvPr>
              <p:cNvSpPr txBox="1"/>
              <p:nvPr/>
            </p:nvSpPr>
            <p:spPr>
              <a:xfrm>
                <a:off x="10031984" y="6613703"/>
                <a:ext cx="792204" cy="2706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210" dirty="0">
                    <a:latin typeface="Malgun Gothic"/>
                    <a:cs typeface="Malgun Gothic"/>
                  </a:rPr>
                  <a:t>&lt;</a:t>
                </a:r>
                <a:r>
                  <a:rPr sz="2400" b="1" spc="20" dirty="0">
                    <a:latin typeface="Malgun Gothic"/>
                    <a:cs typeface="Malgun Gothic"/>
                  </a:rPr>
                  <a:t>sos</a:t>
                </a:r>
                <a:r>
                  <a:rPr sz="2400" b="1" spc="-200" dirty="0">
                    <a:latin typeface="Malgun Gothic"/>
                    <a:cs typeface="Malgun Gothic"/>
                  </a:rPr>
                  <a:t>&gt;</a:t>
                </a:r>
                <a:endParaRPr sz="2400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33" name="object 24">
                <a:extLst>
                  <a:ext uri="{FF2B5EF4-FFF2-40B4-BE49-F238E27FC236}">
                    <a16:creationId xmlns:a16="http://schemas.microsoft.com/office/drawing/2014/main" id="{47EFA339-24E7-473B-9D14-6C0427929B9D}"/>
                  </a:ext>
                </a:extLst>
              </p:cNvPr>
              <p:cNvSpPr txBox="1"/>
              <p:nvPr/>
            </p:nvSpPr>
            <p:spPr>
              <a:xfrm>
                <a:off x="11294743" y="6613703"/>
                <a:ext cx="672996" cy="2706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60" dirty="0">
                    <a:latin typeface="Malgun Gothic"/>
                    <a:cs typeface="Malgun Gothic"/>
                  </a:rPr>
                  <a:t>g</a:t>
                </a:r>
                <a:r>
                  <a:rPr sz="2400" b="1" spc="-70" dirty="0">
                    <a:latin typeface="Malgun Gothic"/>
                    <a:cs typeface="Malgun Gothic"/>
                  </a:rPr>
                  <a:t>o</a:t>
                </a:r>
                <a:r>
                  <a:rPr sz="2400" b="1" spc="-60" dirty="0">
                    <a:latin typeface="Malgun Gothic"/>
                    <a:cs typeface="Malgun Gothic"/>
                  </a:rPr>
                  <a:t>od</a:t>
                </a:r>
                <a:endParaRPr sz="2400">
                  <a:latin typeface="Malgun Gothic"/>
                  <a:cs typeface="Malgun Gothic"/>
                </a:endParaRPr>
              </a:p>
            </p:txBody>
          </p:sp>
          <p:sp>
            <p:nvSpPr>
              <p:cNvPr id="34" name="object 25">
                <a:extLst>
                  <a:ext uri="{FF2B5EF4-FFF2-40B4-BE49-F238E27FC236}">
                    <a16:creationId xmlns:a16="http://schemas.microsoft.com/office/drawing/2014/main" id="{3C90721F-71C1-46AD-87B0-BF23852F43D3}"/>
                  </a:ext>
                </a:extLst>
              </p:cNvPr>
              <p:cNvSpPr txBox="1"/>
              <p:nvPr/>
            </p:nvSpPr>
            <p:spPr>
              <a:xfrm>
                <a:off x="12365862" y="6613703"/>
                <a:ext cx="1034392" cy="2706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20" dirty="0">
                    <a:latin typeface="Malgun Gothic"/>
                    <a:cs typeface="Malgun Gothic"/>
                  </a:rPr>
                  <a:t>evening</a:t>
                </a:r>
                <a:endParaRPr sz="2400">
                  <a:latin typeface="Malgun Gothic"/>
                  <a:cs typeface="Malgun Gothic"/>
                </a:endParaRPr>
              </a:p>
            </p:txBody>
          </p:sp>
          <p:sp>
            <p:nvSpPr>
              <p:cNvPr id="35" name="object 26">
                <a:extLst>
                  <a:ext uri="{FF2B5EF4-FFF2-40B4-BE49-F238E27FC236}">
                    <a16:creationId xmlns:a16="http://schemas.microsoft.com/office/drawing/2014/main" id="{7846E375-EC33-4B34-908C-343B032A04D5}"/>
                  </a:ext>
                </a:extLst>
              </p:cNvPr>
              <p:cNvSpPr/>
              <p:nvPr/>
            </p:nvSpPr>
            <p:spPr>
              <a:xfrm>
                <a:off x="10307447" y="6270295"/>
                <a:ext cx="114300" cy="32575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25754">
                    <a:moveTo>
                      <a:pt x="76200" y="95249"/>
                    </a:moveTo>
                    <a:lnTo>
                      <a:pt x="38100" y="95249"/>
                    </a:lnTo>
                    <a:lnTo>
                      <a:pt x="38100" y="325246"/>
                    </a:lnTo>
                    <a:lnTo>
                      <a:pt x="76200" y="325246"/>
                    </a:lnTo>
                    <a:lnTo>
                      <a:pt x="76200" y="95249"/>
                    </a:lnTo>
                    <a:close/>
                  </a:path>
                  <a:path w="114300" h="325754">
                    <a:moveTo>
                      <a:pt x="57150" y="0"/>
                    </a:moveTo>
                    <a:lnTo>
                      <a:pt x="0" y="114299"/>
                    </a:lnTo>
                    <a:lnTo>
                      <a:pt x="38100" y="114299"/>
                    </a:lnTo>
                    <a:lnTo>
                      <a:pt x="38100" y="95249"/>
                    </a:lnTo>
                    <a:lnTo>
                      <a:pt x="104775" y="95249"/>
                    </a:lnTo>
                    <a:lnTo>
                      <a:pt x="57150" y="0"/>
                    </a:lnTo>
                    <a:close/>
                  </a:path>
                  <a:path w="114300" h="325754">
                    <a:moveTo>
                      <a:pt x="104775" y="95249"/>
                    </a:moveTo>
                    <a:lnTo>
                      <a:pt x="76200" y="95249"/>
                    </a:lnTo>
                    <a:lnTo>
                      <a:pt x="76200" y="114299"/>
                    </a:lnTo>
                    <a:lnTo>
                      <a:pt x="114300" y="114299"/>
                    </a:lnTo>
                    <a:lnTo>
                      <a:pt x="104775" y="95249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27">
                <a:extLst>
                  <a:ext uri="{FF2B5EF4-FFF2-40B4-BE49-F238E27FC236}">
                    <a16:creationId xmlns:a16="http://schemas.microsoft.com/office/drawing/2014/main" id="{ECC314AE-6425-4D0C-BAF4-166180861163}"/>
                  </a:ext>
                </a:extLst>
              </p:cNvPr>
              <p:cNvSpPr/>
              <p:nvPr/>
            </p:nvSpPr>
            <p:spPr>
              <a:xfrm>
                <a:off x="10307447" y="5517439"/>
                <a:ext cx="1324610" cy="309245"/>
              </a:xfrm>
              <a:custGeom>
                <a:avLst/>
                <a:gdLst/>
                <a:ahLst/>
                <a:cxnLst/>
                <a:rect l="l" t="t" r="r" b="b"/>
                <a:pathLst>
                  <a:path w="1324609" h="309245">
                    <a:moveTo>
                      <a:pt x="114300" y="114300"/>
                    </a:moveTo>
                    <a:lnTo>
                      <a:pt x="104775" y="95250"/>
                    </a:lnTo>
                    <a:lnTo>
                      <a:pt x="57150" y="0"/>
                    </a:lnTo>
                    <a:lnTo>
                      <a:pt x="0" y="114300"/>
                    </a:lnTo>
                    <a:lnTo>
                      <a:pt x="38100" y="114300"/>
                    </a:lnTo>
                    <a:lnTo>
                      <a:pt x="38100" y="308737"/>
                    </a:lnTo>
                    <a:lnTo>
                      <a:pt x="76200" y="308737"/>
                    </a:lnTo>
                    <a:lnTo>
                      <a:pt x="76200" y="114300"/>
                    </a:lnTo>
                    <a:lnTo>
                      <a:pt x="114300" y="114300"/>
                    </a:lnTo>
                    <a:close/>
                  </a:path>
                  <a:path w="1324609" h="309245">
                    <a:moveTo>
                      <a:pt x="1324356" y="114300"/>
                    </a:moveTo>
                    <a:lnTo>
                      <a:pt x="1314831" y="95250"/>
                    </a:lnTo>
                    <a:lnTo>
                      <a:pt x="1267206" y="0"/>
                    </a:lnTo>
                    <a:lnTo>
                      <a:pt x="1210056" y="114300"/>
                    </a:lnTo>
                    <a:lnTo>
                      <a:pt x="1248156" y="114300"/>
                    </a:lnTo>
                    <a:lnTo>
                      <a:pt x="1248156" y="308737"/>
                    </a:lnTo>
                    <a:lnTo>
                      <a:pt x="1286256" y="308737"/>
                    </a:lnTo>
                    <a:lnTo>
                      <a:pt x="1286256" y="114300"/>
                    </a:lnTo>
                    <a:lnTo>
                      <a:pt x="1324356" y="11430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28">
                <a:extLst>
                  <a:ext uri="{FF2B5EF4-FFF2-40B4-BE49-F238E27FC236}">
                    <a16:creationId xmlns:a16="http://schemas.microsoft.com/office/drawing/2014/main" id="{E6E3921F-19F9-4C6D-9111-7E6A863A043D}"/>
                  </a:ext>
                </a:extLst>
              </p:cNvPr>
              <p:cNvSpPr/>
              <p:nvPr/>
            </p:nvSpPr>
            <p:spPr>
              <a:xfrm>
                <a:off x="11518264" y="6270295"/>
                <a:ext cx="114300" cy="32575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25754">
                    <a:moveTo>
                      <a:pt x="76199" y="114173"/>
                    </a:moveTo>
                    <a:lnTo>
                      <a:pt x="38099" y="114427"/>
                    </a:lnTo>
                    <a:lnTo>
                      <a:pt x="39497" y="325373"/>
                    </a:lnTo>
                    <a:lnTo>
                      <a:pt x="77597" y="325119"/>
                    </a:lnTo>
                    <a:lnTo>
                      <a:pt x="76199" y="114173"/>
                    </a:lnTo>
                    <a:close/>
                  </a:path>
                  <a:path w="114300" h="325754">
                    <a:moveTo>
                      <a:pt x="56388" y="0"/>
                    </a:moveTo>
                    <a:lnTo>
                      <a:pt x="0" y="114680"/>
                    </a:lnTo>
                    <a:lnTo>
                      <a:pt x="38099" y="114427"/>
                    </a:lnTo>
                    <a:lnTo>
                      <a:pt x="37973" y="95376"/>
                    </a:lnTo>
                    <a:lnTo>
                      <a:pt x="104744" y="95122"/>
                    </a:lnTo>
                    <a:lnTo>
                      <a:pt x="56388" y="0"/>
                    </a:lnTo>
                    <a:close/>
                  </a:path>
                  <a:path w="114300" h="325754">
                    <a:moveTo>
                      <a:pt x="76073" y="95122"/>
                    </a:moveTo>
                    <a:lnTo>
                      <a:pt x="37973" y="95376"/>
                    </a:lnTo>
                    <a:lnTo>
                      <a:pt x="38099" y="114427"/>
                    </a:lnTo>
                    <a:lnTo>
                      <a:pt x="76199" y="114173"/>
                    </a:lnTo>
                    <a:lnTo>
                      <a:pt x="76073" y="95122"/>
                    </a:lnTo>
                    <a:close/>
                  </a:path>
                  <a:path w="114300" h="325754">
                    <a:moveTo>
                      <a:pt x="104744" y="95122"/>
                    </a:moveTo>
                    <a:lnTo>
                      <a:pt x="76073" y="95122"/>
                    </a:lnTo>
                    <a:lnTo>
                      <a:pt x="76199" y="114173"/>
                    </a:lnTo>
                    <a:lnTo>
                      <a:pt x="114300" y="113918"/>
                    </a:lnTo>
                    <a:lnTo>
                      <a:pt x="104744" y="95122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29">
                <a:extLst>
                  <a:ext uri="{FF2B5EF4-FFF2-40B4-BE49-F238E27FC236}">
                    <a16:creationId xmlns:a16="http://schemas.microsoft.com/office/drawing/2014/main" id="{0D1B6A19-F03D-4122-9D45-AA8569A96558}"/>
                  </a:ext>
                </a:extLst>
              </p:cNvPr>
              <p:cNvSpPr/>
              <p:nvPr/>
            </p:nvSpPr>
            <p:spPr>
              <a:xfrm>
                <a:off x="12743052" y="6270295"/>
                <a:ext cx="114300" cy="32575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25754">
                    <a:moveTo>
                      <a:pt x="76252" y="114257"/>
                    </a:moveTo>
                    <a:lnTo>
                      <a:pt x="38152" y="114342"/>
                    </a:lnTo>
                    <a:lnTo>
                      <a:pt x="38734" y="325246"/>
                    </a:lnTo>
                    <a:lnTo>
                      <a:pt x="76834" y="325119"/>
                    </a:lnTo>
                    <a:lnTo>
                      <a:pt x="76252" y="114257"/>
                    </a:lnTo>
                    <a:close/>
                  </a:path>
                  <a:path w="114300" h="325754">
                    <a:moveTo>
                      <a:pt x="56896" y="0"/>
                    </a:moveTo>
                    <a:lnTo>
                      <a:pt x="0" y="114426"/>
                    </a:lnTo>
                    <a:lnTo>
                      <a:pt x="38152" y="114342"/>
                    </a:lnTo>
                    <a:lnTo>
                      <a:pt x="38100" y="95249"/>
                    </a:lnTo>
                    <a:lnTo>
                      <a:pt x="104785" y="95249"/>
                    </a:lnTo>
                    <a:lnTo>
                      <a:pt x="56896" y="0"/>
                    </a:lnTo>
                    <a:close/>
                  </a:path>
                  <a:path w="114300" h="325754">
                    <a:moveTo>
                      <a:pt x="76200" y="95249"/>
                    </a:moveTo>
                    <a:lnTo>
                      <a:pt x="38100" y="95249"/>
                    </a:lnTo>
                    <a:lnTo>
                      <a:pt x="38152" y="114342"/>
                    </a:lnTo>
                    <a:lnTo>
                      <a:pt x="76252" y="114257"/>
                    </a:lnTo>
                    <a:lnTo>
                      <a:pt x="76200" y="95249"/>
                    </a:lnTo>
                    <a:close/>
                  </a:path>
                  <a:path w="114300" h="325754">
                    <a:moveTo>
                      <a:pt x="104785" y="95249"/>
                    </a:moveTo>
                    <a:lnTo>
                      <a:pt x="76200" y="95249"/>
                    </a:lnTo>
                    <a:lnTo>
                      <a:pt x="76252" y="114257"/>
                    </a:lnTo>
                    <a:lnTo>
                      <a:pt x="114300" y="114172"/>
                    </a:lnTo>
                    <a:lnTo>
                      <a:pt x="104785" y="95249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30">
                <a:extLst>
                  <a:ext uri="{FF2B5EF4-FFF2-40B4-BE49-F238E27FC236}">
                    <a16:creationId xmlns:a16="http://schemas.microsoft.com/office/drawing/2014/main" id="{12C28FE7-4419-461B-B7CB-51FF444CCE01}"/>
                  </a:ext>
                </a:extLst>
              </p:cNvPr>
              <p:cNvSpPr/>
              <p:nvPr/>
            </p:nvSpPr>
            <p:spPr>
              <a:xfrm>
                <a:off x="12740513" y="5522012"/>
                <a:ext cx="1143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04800">
                    <a:moveTo>
                      <a:pt x="76211" y="114172"/>
                    </a:moveTo>
                    <a:lnTo>
                      <a:pt x="38111" y="114426"/>
                    </a:lnTo>
                    <a:lnTo>
                      <a:pt x="39497" y="304800"/>
                    </a:lnTo>
                    <a:lnTo>
                      <a:pt x="77597" y="304546"/>
                    </a:lnTo>
                    <a:lnTo>
                      <a:pt x="76211" y="114172"/>
                    </a:lnTo>
                    <a:close/>
                  </a:path>
                  <a:path w="114300" h="304800">
                    <a:moveTo>
                      <a:pt x="56388" y="0"/>
                    </a:moveTo>
                    <a:lnTo>
                      <a:pt x="0" y="114681"/>
                    </a:lnTo>
                    <a:lnTo>
                      <a:pt x="38111" y="114426"/>
                    </a:lnTo>
                    <a:lnTo>
                      <a:pt x="37973" y="95377"/>
                    </a:lnTo>
                    <a:lnTo>
                      <a:pt x="104744" y="95123"/>
                    </a:lnTo>
                    <a:lnTo>
                      <a:pt x="56388" y="0"/>
                    </a:lnTo>
                    <a:close/>
                  </a:path>
                  <a:path w="114300" h="304800">
                    <a:moveTo>
                      <a:pt x="76073" y="95123"/>
                    </a:moveTo>
                    <a:lnTo>
                      <a:pt x="37973" y="95377"/>
                    </a:lnTo>
                    <a:lnTo>
                      <a:pt x="38111" y="114426"/>
                    </a:lnTo>
                    <a:lnTo>
                      <a:pt x="76211" y="114172"/>
                    </a:lnTo>
                    <a:lnTo>
                      <a:pt x="76073" y="95123"/>
                    </a:lnTo>
                    <a:close/>
                  </a:path>
                  <a:path w="114300" h="304800">
                    <a:moveTo>
                      <a:pt x="104744" y="95123"/>
                    </a:moveTo>
                    <a:lnTo>
                      <a:pt x="76073" y="95123"/>
                    </a:lnTo>
                    <a:lnTo>
                      <a:pt x="76211" y="114172"/>
                    </a:lnTo>
                    <a:lnTo>
                      <a:pt x="114300" y="113919"/>
                    </a:lnTo>
                    <a:lnTo>
                      <a:pt x="104744" y="95123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31">
                <a:extLst>
                  <a:ext uri="{FF2B5EF4-FFF2-40B4-BE49-F238E27FC236}">
                    <a16:creationId xmlns:a16="http://schemas.microsoft.com/office/drawing/2014/main" id="{D7D48A85-E6A1-4F06-BE50-CEDFA22BC77E}"/>
                  </a:ext>
                </a:extLst>
              </p:cNvPr>
              <p:cNvSpPr txBox="1"/>
              <p:nvPr/>
            </p:nvSpPr>
            <p:spPr>
              <a:xfrm>
                <a:off x="10052430" y="3140254"/>
                <a:ext cx="111125" cy="20320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150" spc="35" dirty="0">
                    <a:latin typeface="Cambria Math"/>
                    <a:cs typeface="Cambria Math"/>
                  </a:rPr>
                  <a:t>1</a:t>
                </a:r>
                <a:endParaRPr sz="1150">
                  <a:latin typeface="Cambria Math"/>
                  <a:cs typeface="Cambria Math"/>
                </a:endParaRPr>
              </a:p>
            </p:txBody>
          </p:sp>
          <p:sp>
            <p:nvSpPr>
              <p:cNvPr id="41" name="object 32">
                <a:extLst>
                  <a:ext uri="{FF2B5EF4-FFF2-40B4-BE49-F238E27FC236}">
                    <a16:creationId xmlns:a16="http://schemas.microsoft.com/office/drawing/2014/main" id="{0799E30E-42C2-41E5-BB19-68EBB890BDB1}"/>
                  </a:ext>
                </a:extLst>
              </p:cNvPr>
              <p:cNvSpPr txBox="1"/>
              <p:nvPr/>
            </p:nvSpPr>
            <p:spPr>
              <a:xfrm>
                <a:off x="9950323" y="3044241"/>
                <a:ext cx="980069" cy="270189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2400" spc="-5" dirty="0">
                    <a:latin typeface="Cambria Math"/>
                    <a:cs typeface="Cambria Math"/>
                  </a:rPr>
                  <a:t>𝑦 </a:t>
                </a:r>
                <a:r>
                  <a:rPr sz="2400" spc="-40" dirty="0">
                    <a:latin typeface="Cambria Math"/>
                    <a:cs typeface="Cambria Math"/>
                  </a:rPr>
                  <a:t> </a:t>
                </a:r>
                <a:r>
                  <a:rPr sz="2400" b="1" spc="145" dirty="0">
                    <a:latin typeface="Malgun Gothic"/>
                    <a:cs typeface="Malgun Gothic"/>
                  </a:rPr>
                  <a:t>:</a:t>
                </a:r>
                <a:r>
                  <a:rPr sz="2400" b="1" spc="-165" dirty="0">
                    <a:latin typeface="Malgun Gothic"/>
                    <a:cs typeface="Malgun Gothic"/>
                  </a:rPr>
                  <a:t> </a:t>
                </a:r>
                <a:r>
                  <a:rPr sz="2400" b="1" spc="-65" dirty="0">
                    <a:latin typeface="Malgun Gothic"/>
                    <a:cs typeface="Malgun Gothic"/>
                  </a:rPr>
                  <a:t>g</a:t>
                </a:r>
                <a:r>
                  <a:rPr sz="2400" b="1" spc="-55" dirty="0">
                    <a:latin typeface="Malgun Gothic"/>
                    <a:cs typeface="Malgun Gothic"/>
                  </a:rPr>
                  <a:t>o</a:t>
                </a:r>
                <a:r>
                  <a:rPr sz="2400" b="1" spc="-60" dirty="0">
                    <a:latin typeface="Malgun Gothic"/>
                    <a:cs typeface="Malgun Gothic"/>
                  </a:rPr>
                  <a:t>o</a:t>
                </a:r>
                <a:r>
                  <a:rPr sz="2400" b="1" spc="-55" dirty="0">
                    <a:latin typeface="Malgun Gothic"/>
                    <a:cs typeface="Malgun Gothic"/>
                  </a:rPr>
                  <a:t>d</a:t>
                </a:r>
                <a:endParaRPr sz="2400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42" name="object 33">
                <a:extLst>
                  <a:ext uri="{FF2B5EF4-FFF2-40B4-BE49-F238E27FC236}">
                    <a16:creationId xmlns:a16="http://schemas.microsoft.com/office/drawing/2014/main" id="{77D3DA51-2358-48DF-838E-26AB154D699A}"/>
                  </a:ext>
                </a:extLst>
              </p:cNvPr>
              <p:cNvSpPr/>
              <p:nvPr/>
            </p:nvSpPr>
            <p:spPr>
              <a:xfrm>
                <a:off x="2762885" y="6914947"/>
                <a:ext cx="4417060" cy="177165"/>
              </a:xfrm>
              <a:custGeom>
                <a:avLst/>
                <a:gdLst/>
                <a:ahLst/>
                <a:cxnLst/>
                <a:rect l="l" t="t" r="r" b="b"/>
                <a:pathLst>
                  <a:path w="4417060" h="177164">
                    <a:moveTo>
                      <a:pt x="4416552" y="0"/>
                    </a:moveTo>
                    <a:lnTo>
                      <a:pt x="4415393" y="68824"/>
                    </a:lnTo>
                    <a:lnTo>
                      <a:pt x="4412234" y="125015"/>
                    </a:lnTo>
                    <a:lnTo>
                      <a:pt x="4407550" y="162895"/>
                    </a:lnTo>
                    <a:lnTo>
                      <a:pt x="4401820" y="176783"/>
                    </a:lnTo>
                    <a:lnTo>
                      <a:pt x="14731" y="176783"/>
                    </a:lnTo>
                    <a:lnTo>
                      <a:pt x="8995" y="162895"/>
                    </a:lnTo>
                    <a:lnTo>
                      <a:pt x="4313" y="125015"/>
                    </a:lnTo>
                    <a:lnTo>
                      <a:pt x="1157" y="68824"/>
                    </a:lnTo>
                    <a:lnTo>
                      <a:pt x="0" y="0"/>
                    </a:lnTo>
                  </a:path>
                </a:pathLst>
              </a:custGeom>
              <a:ln w="38100">
                <a:solidFill>
                  <a:srgbClr val="5B9BD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34">
                <a:extLst>
                  <a:ext uri="{FF2B5EF4-FFF2-40B4-BE49-F238E27FC236}">
                    <a16:creationId xmlns:a16="http://schemas.microsoft.com/office/drawing/2014/main" id="{71F54CDF-8319-43ED-855F-AD77E480FD5D}"/>
                  </a:ext>
                </a:extLst>
              </p:cNvPr>
              <p:cNvSpPr/>
              <p:nvPr/>
            </p:nvSpPr>
            <p:spPr>
              <a:xfrm>
                <a:off x="9902825" y="6931712"/>
                <a:ext cx="350837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3508375" h="190500">
                    <a:moveTo>
                      <a:pt x="3508248" y="0"/>
                    </a:moveTo>
                    <a:lnTo>
                      <a:pt x="3506999" y="74149"/>
                    </a:lnTo>
                    <a:lnTo>
                      <a:pt x="3503596" y="134702"/>
                    </a:lnTo>
                    <a:lnTo>
                      <a:pt x="3498550" y="175529"/>
                    </a:lnTo>
                    <a:lnTo>
                      <a:pt x="3492373" y="190500"/>
                    </a:lnTo>
                    <a:lnTo>
                      <a:pt x="15875" y="190500"/>
                    </a:lnTo>
                    <a:lnTo>
                      <a:pt x="9697" y="175529"/>
                    </a:lnTo>
                    <a:lnTo>
                      <a:pt x="4651" y="134702"/>
                    </a:lnTo>
                    <a:lnTo>
                      <a:pt x="1248" y="74149"/>
                    </a:lnTo>
                    <a:lnTo>
                      <a:pt x="0" y="0"/>
                    </a:lnTo>
                  </a:path>
                </a:pathLst>
              </a:custGeom>
              <a:ln w="38100">
                <a:solidFill>
                  <a:srgbClr val="5B9BD4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35">
                <a:extLst>
                  <a:ext uri="{FF2B5EF4-FFF2-40B4-BE49-F238E27FC236}">
                    <a16:creationId xmlns:a16="http://schemas.microsoft.com/office/drawing/2014/main" id="{9BC725D8-47CF-46B4-9B8E-76CD78EC704C}"/>
                  </a:ext>
                </a:extLst>
              </p:cNvPr>
              <p:cNvSpPr txBox="1"/>
              <p:nvPr/>
            </p:nvSpPr>
            <p:spPr>
              <a:xfrm>
                <a:off x="4606543" y="7222195"/>
                <a:ext cx="648335" cy="2706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170" dirty="0">
                    <a:solidFill>
                      <a:srgbClr val="4471C4"/>
                    </a:solidFill>
                    <a:latin typeface="Malgun Gothic"/>
                    <a:cs typeface="Malgun Gothic"/>
                  </a:rPr>
                  <a:t>독일어</a:t>
                </a:r>
                <a:endParaRPr sz="2400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45" name="object 36">
                <a:extLst>
                  <a:ext uri="{FF2B5EF4-FFF2-40B4-BE49-F238E27FC236}">
                    <a16:creationId xmlns:a16="http://schemas.microsoft.com/office/drawing/2014/main" id="{2E2DCE53-3A5D-4925-AFD4-E74CCC477DD1}"/>
                  </a:ext>
                </a:extLst>
              </p:cNvPr>
              <p:cNvSpPr txBox="1"/>
              <p:nvPr/>
            </p:nvSpPr>
            <p:spPr>
              <a:xfrm>
                <a:off x="11436858" y="7252674"/>
                <a:ext cx="440055" cy="2706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b="1" spc="-175" dirty="0">
                    <a:solidFill>
                      <a:srgbClr val="4471C4"/>
                    </a:solidFill>
                    <a:latin typeface="Malgun Gothic"/>
                    <a:cs typeface="Malgun Gothic"/>
                  </a:rPr>
                  <a:t>영어</a:t>
                </a:r>
                <a:endParaRPr sz="2400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47" name="object 38">
                <a:extLst>
                  <a:ext uri="{FF2B5EF4-FFF2-40B4-BE49-F238E27FC236}">
                    <a16:creationId xmlns:a16="http://schemas.microsoft.com/office/drawing/2014/main" id="{34817A2F-1086-4446-A752-6C5F928A397C}"/>
                  </a:ext>
                </a:extLst>
              </p:cNvPr>
              <p:cNvSpPr/>
              <p:nvPr/>
            </p:nvSpPr>
            <p:spPr>
              <a:xfrm>
                <a:off x="2783458" y="5086909"/>
                <a:ext cx="835660" cy="445134"/>
              </a:xfrm>
              <a:custGeom>
                <a:avLst/>
                <a:gdLst/>
                <a:ahLst/>
                <a:cxnLst/>
                <a:rect l="l" t="t" r="r" b="b"/>
                <a:pathLst>
                  <a:path w="835660" h="445135">
                    <a:moveTo>
                      <a:pt x="835151" y="0"/>
                    </a:moveTo>
                    <a:lnTo>
                      <a:pt x="0" y="0"/>
                    </a:lnTo>
                    <a:lnTo>
                      <a:pt x="0" y="445008"/>
                    </a:lnTo>
                    <a:lnTo>
                      <a:pt x="835151" y="445008"/>
                    </a:lnTo>
                    <a:lnTo>
                      <a:pt x="835151" y="0"/>
                    </a:lnTo>
                    <a:close/>
                  </a:path>
                </a:pathLst>
              </a:custGeom>
              <a:solidFill>
                <a:srgbClr val="DAE2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39">
                <a:extLst>
                  <a:ext uri="{FF2B5EF4-FFF2-40B4-BE49-F238E27FC236}">
                    <a16:creationId xmlns:a16="http://schemas.microsoft.com/office/drawing/2014/main" id="{8BACE7F8-D48A-4681-994A-A8E9CFD94D57}"/>
                  </a:ext>
                </a:extLst>
              </p:cNvPr>
              <p:cNvSpPr txBox="1"/>
              <p:nvPr/>
            </p:nvSpPr>
            <p:spPr>
              <a:xfrm>
                <a:off x="2983790" y="5191659"/>
                <a:ext cx="542946" cy="2270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spc="-40" dirty="0">
                    <a:latin typeface="Arial Black" panose="020B0A04020102020204" pitchFamily="34" charset="0"/>
                    <a:cs typeface="Gulim"/>
                  </a:rPr>
                  <a:t>RNN</a:t>
                </a:r>
                <a:endParaRPr sz="2000" dirty="0">
                  <a:latin typeface="Arial Black" panose="020B0A04020102020204" pitchFamily="34" charset="0"/>
                  <a:cs typeface="Gulim"/>
                </a:endParaRPr>
              </a:p>
            </p:txBody>
          </p:sp>
          <p:grpSp>
            <p:nvGrpSpPr>
              <p:cNvPr id="49" name="object 40">
                <a:extLst>
                  <a:ext uri="{FF2B5EF4-FFF2-40B4-BE49-F238E27FC236}">
                    <a16:creationId xmlns:a16="http://schemas.microsoft.com/office/drawing/2014/main" id="{BCF9AF7F-E911-4C54-9630-C7FCF25B08CD}"/>
                  </a:ext>
                </a:extLst>
              </p:cNvPr>
              <p:cNvGrpSpPr/>
              <p:nvPr/>
            </p:nvGrpSpPr>
            <p:grpSpPr>
              <a:xfrm>
                <a:off x="3145535" y="4805732"/>
                <a:ext cx="1656080" cy="726440"/>
                <a:chOff x="1313052" y="3368802"/>
                <a:chExt cx="1656080" cy="726440"/>
              </a:xfrm>
            </p:grpSpPr>
            <p:sp>
              <p:nvSpPr>
                <p:cNvPr id="50" name="object 41">
                  <a:extLst>
                    <a:ext uri="{FF2B5EF4-FFF2-40B4-BE49-F238E27FC236}">
                      <a16:creationId xmlns:a16="http://schemas.microsoft.com/office/drawing/2014/main" id="{1A56FFF0-E124-4078-9A52-A5435FD8D7C5}"/>
                    </a:ext>
                  </a:extLst>
                </p:cNvPr>
                <p:cNvSpPr/>
                <p:nvPr/>
              </p:nvSpPr>
              <p:spPr>
                <a:xfrm>
                  <a:off x="1313052" y="3368802"/>
                  <a:ext cx="114300" cy="283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00" h="283845">
                      <a:moveTo>
                        <a:pt x="38123" y="114215"/>
                      </a:moveTo>
                      <a:lnTo>
                        <a:pt x="37210" y="283210"/>
                      </a:lnTo>
                      <a:lnTo>
                        <a:pt x="75310" y="283337"/>
                      </a:lnTo>
                      <a:lnTo>
                        <a:pt x="76224" y="114384"/>
                      </a:lnTo>
                      <a:lnTo>
                        <a:pt x="38123" y="114215"/>
                      </a:lnTo>
                      <a:close/>
                    </a:path>
                    <a:path w="114300" h="283845">
                      <a:moveTo>
                        <a:pt x="104713" y="95123"/>
                      </a:moveTo>
                      <a:lnTo>
                        <a:pt x="38227" y="95123"/>
                      </a:lnTo>
                      <a:lnTo>
                        <a:pt x="76327" y="95376"/>
                      </a:lnTo>
                      <a:lnTo>
                        <a:pt x="76224" y="114384"/>
                      </a:lnTo>
                      <a:lnTo>
                        <a:pt x="114300" y="114553"/>
                      </a:lnTo>
                      <a:lnTo>
                        <a:pt x="104713" y="95123"/>
                      </a:lnTo>
                      <a:close/>
                    </a:path>
                    <a:path w="114300" h="283845">
                      <a:moveTo>
                        <a:pt x="38227" y="95123"/>
                      </a:moveTo>
                      <a:lnTo>
                        <a:pt x="38123" y="114215"/>
                      </a:lnTo>
                      <a:lnTo>
                        <a:pt x="76224" y="114384"/>
                      </a:lnTo>
                      <a:lnTo>
                        <a:pt x="76327" y="95376"/>
                      </a:lnTo>
                      <a:lnTo>
                        <a:pt x="38227" y="95123"/>
                      </a:lnTo>
                      <a:close/>
                    </a:path>
                    <a:path w="114300" h="283845">
                      <a:moveTo>
                        <a:pt x="57784" y="0"/>
                      </a:moveTo>
                      <a:lnTo>
                        <a:pt x="0" y="114046"/>
                      </a:lnTo>
                      <a:lnTo>
                        <a:pt x="38123" y="114215"/>
                      </a:lnTo>
                      <a:lnTo>
                        <a:pt x="38227" y="95123"/>
                      </a:lnTo>
                      <a:lnTo>
                        <a:pt x="104713" y="95123"/>
                      </a:lnTo>
                      <a:lnTo>
                        <a:pt x="57784" y="0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1" name="object 42">
                  <a:extLst>
                    <a:ext uri="{FF2B5EF4-FFF2-40B4-BE49-F238E27FC236}">
                      <a16:creationId xmlns:a16="http://schemas.microsoft.com/office/drawing/2014/main" id="{B992C2CA-AD6C-4A41-BF86-F33E7DB36121}"/>
                    </a:ext>
                  </a:extLst>
                </p:cNvPr>
                <p:cNvSpPr/>
                <p:nvPr/>
              </p:nvSpPr>
              <p:spPr>
                <a:xfrm>
                  <a:off x="2132075" y="3649980"/>
                  <a:ext cx="836930" cy="445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930" h="445135">
                      <a:moveTo>
                        <a:pt x="836676" y="0"/>
                      </a:moveTo>
                      <a:lnTo>
                        <a:pt x="0" y="0"/>
                      </a:lnTo>
                      <a:lnTo>
                        <a:pt x="0" y="445008"/>
                      </a:lnTo>
                      <a:lnTo>
                        <a:pt x="836676" y="445008"/>
                      </a:lnTo>
                      <a:lnTo>
                        <a:pt x="836676" y="0"/>
                      </a:lnTo>
                      <a:close/>
                    </a:path>
                  </a:pathLst>
                </a:custGeom>
                <a:solidFill>
                  <a:srgbClr val="DAE2F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52" name="object 43">
                <a:extLst>
                  <a:ext uri="{FF2B5EF4-FFF2-40B4-BE49-F238E27FC236}">
                    <a16:creationId xmlns:a16="http://schemas.microsoft.com/office/drawing/2014/main" id="{A1415BFA-CA24-49AC-8627-38256B77931B}"/>
                  </a:ext>
                </a:extLst>
              </p:cNvPr>
              <p:cNvSpPr txBox="1"/>
              <p:nvPr/>
            </p:nvSpPr>
            <p:spPr>
              <a:xfrm>
                <a:off x="3048295" y="4463670"/>
                <a:ext cx="295275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600" b="1" dirty="0">
                    <a:latin typeface="Cambria Math"/>
                    <a:cs typeface="Cambria Math"/>
                  </a:rPr>
                  <a:t>ℎ</a:t>
                </a:r>
                <a:r>
                  <a:rPr sz="2600" b="1" baseline="-17094" dirty="0">
                    <a:latin typeface="Cambria Math"/>
                    <a:cs typeface="Cambria Math"/>
                  </a:rPr>
                  <a:t>1</a:t>
                </a:r>
                <a:endParaRPr sz="2600" b="1" baseline="-17094">
                  <a:latin typeface="Cambria Math"/>
                  <a:cs typeface="Cambria Math"/>
                </a:endParaRPr>
              </a:p>
            </p:txBody>
          </p:sp>
          <p:sp>
            <p:nvSpPr>
              <p:cNvPr id="53" name="object 44">
                <a:extLst>
                  <a:ext uri="{FF2B5EF4-FFF2-40B4-BE49-F238E27FC236}">
                    <a16:creationId xmlns:a16="http://schemas.microsoft.com/office/drawing/2014/main" id="{EA70AB14-F3C0-4A19-8A91-91BAD16A13BB}"/>
                  </a:ext>
                </a:extLst>
              </p:cNvPr>
              <p:cNvSpPr txBox="1"/>
              <p:nvPr/>
            </p:nvSpPr>
            <p:spPr>
              <a:xfrm>
                <a:off x="2189673" y="5154347"/>
                <a:ext cx="29972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600" b="1" spc="15" dirty="0">
                    <a:latin typeface="Cambria Math"/>
                    <a:cs typeface="Cambria Math"/>
                  </a:rPr>
                  <a:t>ℎ</a:t>
                </a:r>
                <a:r>
                  <a:rPr sz="2600" b="1" spc="22" baseline="-14957" dirty="0">
                    <a:latin typeface="Cambria Math"/>
                    <a:cs typeface="Cambria Math"/>
                  </a:rPr>
                  <a:t>0</a:t>
                </a:r>
                <a:endParaRPr sz="2600" b="1" baseline="-14957" dirty="0">
                  <a:latin typeface="Cambria Math"/>
                  <a:cs typeface="Cambria Math"/>
                </a:endParaRPr>
              </a:p>
            </p:txBody>
          </p:sp>
          <p:sp>
            <p:nvSpPr>
              <p:cNvPr id="54" name="object 45">
                <a:extLst>
                  <a:ext uri="{FF2B5EF4-FFF2-40B4-BE49-F238E27FC236}">
                    <a16:creationId xmlns:a16="http://schemas.microsoft.com/office/drawing/2014/main" id="{D1190DAD-9AB3-4EDA-9B58-982DB2E50B86}"/>
                  </a:ext>
                </a:extLst>
              </p:cNvPr>
              <p:cNvSpPr txBox="1"/>
              <p:nvPr/>
            </p:nvSpPr>
            <p:spPr>
              <a:xfrm>
                <a:off x="4165525" y="5191659"/>
                <a:ext cx="542946" cy="2270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spc="-40" dirty="0">
                    <a:latin typeface="Arial Black" panose="020B0A04020102020204" pitchFamily="34" charset="0"/>
                    <a:cs typeface="Gulim"/>
                  </a:rPr>
                  <a:t>RNN</a:t>
                </a:r>
                <a:endParaRPr sz="2000" dirty="0">
                  <a:latin typeface="Arial Black" panose="020B0A04020102020204" pitchFamily="34" charset="0"/>
                  <a:cs typeface="Gulim"/>
                </a:endParaRPr>
              </a:p>
            </p:txBody>
          </p:sp>
          <p:grpSp>
            <p:nvGrpSpPr>
              <p:cNvPr id="55" name="object 46">
                <a:extLst>
                  <a:ext uri="{FF2B5EF4-FFF2-40B4-BE49-F238E27FC236}">
                    <a16:creationId xmlns:a16="http://schemas.microsoft.com/office/drawing/2014/main" id="{82F39A01-A12A-4530-AD70-A5BB8CEE91D8}"/>
                  </a:ext>
                </a:extLst>
              </p:cNvPr>
              <p:cNvGrpSpPr/>
              <p:nvPr/>
            </p:nvGrpSpPr>
            <p:grpSpPr>
              <a:xfrm>
                <a:off x="3374008" y="4600753"/>
                <a:ext cx="2617470" cy="931544"/>
                <a:chOff x="1541525" y="3163823"/>
                <a:chExt cx="2617470" cy="931544"/>
              </a:xfrm>
            </p:grpSpPr>
            <p:sp>
              <p:nvSpPr>
                <p:cNvPr id="56" name="object 47">
                  <a:extLst>
                    <a:ext uri="{FF2B5EF4-FFF2-40B4-BE49-F238E27FC236}">
                      <a16:creationId xmlns:a16="http://schemas.microsoft.com/office/drawing/2014/main" id="{1E697BBA-3EA1-420F-BADC-F4E92FEEF009}"/>
                    </a:ext>
                  </a:extLst>
                </p:cNvPr>
                <p:cNvSpPr/>
                <p:nvPr/>
              </p:nvSpPr>
              <p:spPr>
                <a:xfrm>
                  <a:off x="1541526" y="3163823"/>
                  <a:ext cx="1066800" cy="766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800" h="766445">
                      <a:moveTo>
                        <a:pt x="591439" y="709041"/>
                      </a:moveTo>
                      <a:lnTo>
                        <a:pt x="553339" y="689991"/>
                      </a:lnTo>
                      <a:lnTo>
                        <a:pt x="477139" y="651891"/>
                      </a:lnTo>
                      <a:lnTo>
                        <a:pt x="477139" y="689991"/>
                      </a:lnTo>
                      <a:lnTo>
                        <a:pt x="381889" y="689991"/>
                      </a:lnTo>
                      <a:lnTo>
                        <a:pt x="381889" y="38100"/>
                      </a:lnTo>
                      <a:lnTo>
                        <a:pt x="381889" y="19050"/>
                      </a:lnTo>
                      <a:lnTo>
                        <a:pt x="381889" y="0"/>
                      </a:lnTo>
                      <a:lnTo>
                        <a:pt x="0" y="0"/>
                      </a:lnTo>
                      <a:lnTo>
                        <a:pt x="0" y="38100"/>
                      </a:lnTo>
                      <a:lnTo>
                        <a:pt x="343789" y="38100"/>
                      </a:lnTo>
                      <a:lnTo>
                        <a:pt x="343789" y="728091"/>
                      </a:lnTo>
                      <a:lnTo>
                        <a:pt x="477139" y="728091"/>
                      </a:lnTo>
                      <a:lnTo>
                        <a:pt x="477139" y="766191"/>
                      </a:lnTo>
                      <a:lnTo>
                        <a:pt x="553339" y="728091"/>
                      </a:lnTo>
                      <a:lnTo>
                        <a:pt x="591439" y="709041"/>
                      </a:lnTo>
                      <a:close/>
                    </a:path>
                    <a:path w="1066800" h="766445">
                      <a:moveTo>
                        <a:pt x="1066800" y="319532"/>
                      </a:moveTo>
                      <a:lnTo>
                        <a:pt x="1057186" y="300101"/>
                      </a:lnTo>
                      <a:lnTo>
                        <a:pt x="1010158" y="204978"/>
                      </a:lnTo>
                      <a:lnTo>
                        <a:pt x="952500" y="319024"/>
                      </a:lnTo>
                      <a:lnTo>
                        <a:pt x="990625" y="319201"/>
                      </a:lnTo>
                      <a:lnTo>
                        <a:pt x="989838" y="488188"/>
                      </a:lnTo>
                      <a:lnTo>
                        <a:pt x="1027938" y="488315"/>
                      </a:lnTo>
                      <a:lnTo>
                        <a:pt x="1028725" y="319366"/>
                      </a:lnTo>
                      <a:lnTo>
                        <a:pt x="1066800" y="319532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57" name="object 48">
                  <a:extLst>
                    <a:ext uri="{FF2B5EF4-FFF2-40B4-BE49-F238E27FC236}">
                      <a16:creationId xmlns:a16="http://schemas.microsoft.com/office/drawing/2014/main" id="{673EA529-CA26-4FA8-A508-7F3D91B8B47D}"/>
                    </a:ext>
                  </a:extLst>
                </p:cNvPr>
                <p:cNvSpPr/>
                <p:nvPr/>
              </p:nvSpPr>
              <p:spPr>
                <a:xfrm>
                  <a:off x="3322319" y="3649979"/>
                  <a:ext cx="836930" cy="445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929" h="445135">
                      <a:moveTo>
                        <a:pt x="836676" y="0"/>
                      </a:moveTo>
                      <a:lnTo>
                        <a:pt x="0" y="0"/>
                      </a:lnTo>
                      <a:lnTo>
                        <a:pt x="0" y="445008"/>
                      </a:lnTo>
                      <a:lnTo>
                        <a:pt x="836676" y="445008"/>
                      </a:lnTo>
                      <a:lnTo>
                        <a:pt x="836676" y="0"/>
                      </a:lnTo>
                      <a:close/>
                    </a:path>
                  </a:pathLst>
                </a:custGeom>
                <a:solidFill>
                  <a:srgbClr val="DAE2F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58" name="object 49">
                <a:extLst>
                  <a:ext uri="{FF2B5EF4-FFF2-40B4-BE49-F238E27FC236}">
                    <a16:creationId xmlns:a16="http://schemas.microsoft.com/office/drawing/2014/main" id="{014A254C-E96B-4FD1-A6B4-D5118F4C2DC5}"/>
                  </a:ext>
                </a:extLst>
              </p:cNvPr>
              <p:cNvSpPr txBox="1"/>
              <p:nvPr/>
            </p:nvSpPr>
            <p:spPr>
              <a:xfrm>
                <a:off x="4226905" y="4463670"/>
                <a:ext cx="299720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600" b="1" spc="20" dirty="0">
                    <a:latin typeface="Cambria Math"/>
                    <a:cs typeface="Cambria Math"/>
                  </a:rPr>
                  <a:t>ℎ</a:t>
                </a:r>
                <a:r>
                  <a:rPr sz="2600" b="1" spc="30" baseline="-17094" dirty="0">
                    <a:latin typeface="Cambria Math"/>
                    <a:cs typeface="Cambria Math"/>
                  </a:rPr>
                  <a:t>2</a:t>
                </a:r>
                <a:endParaRPr sz="2600" b="1" baseline="-17094">
                  <a:latin typeface="Cambria Math"/>
                  <a:cs typeface="Cambria Math"/>
                </a:endParaRPr>
              </a:p>
            </p:txBody>
          </p:sp>
          <p:sp>
            <p:nvSpPr>
              <p:cNvPr id="59" name="object 50">
                <a:extLst>
                  <a:ext uri="{FF2B5EF4-FFF2-40B4-BE49-F238E27FC236}">
                    <a16:creationId xmlns:a16="http://schemas.microsoft.com/office/drawing/2014/main" id="{8CBC700B-BEC8-4345-8321-B4F38498BB4F}"/>
                  </a:ext>
                </a:extLst>
              </p:cNvPr>
              <p:cNvSpPr txBox="1"/>
              <p:nvPr/>
            </p:nvSpPr>
            <p:spPr>
              <a:xfrm>
                <a:off x="5356403" y="5191659"/>
                <a:ext cx="542946" cy="2270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spc="-40" dirty="0">
                    <a:latin typeface="Arial Black" panose="020B0A04020102020204" pitchFamily="34" charset="0"/>
                    <a:cs typeface="Gulim"/>
                  </a:rPr>
                  <a:t>RNN</a:t>
                </a:r>
                <a:endParaRPr sz="2000">
                  <a:latin typeface="Arial Black" panose="020B0A04020102020204" pitchFamily="34" charset="0"/>
                  <a:cs typeface="Gulim"/>
                </a:endParaRPr>
              </a:p>
            </p:txBody>
          </p:sp>
          <p:grpSp>
            <p:nvGrpSpPr>
              <p:cNvPr id="60" name="object 51">
                <a:extLst>
                  <a:ext uri="{FF2B5EF4-FFF2-40B4-BE49-F238E27FC236}">
                    <a16:creationId xmlns:a16="http://schemas.microsoft.com/office/drawing/2014/main" id="{D6A249D2-56D2-481E-973A-137F9004F118}"/>
                  </a:ext>
                </a:extLst>
              </p:cNvPr>
              <p:cNvGrpSpPr/>
              <p:nvPr/>
            </p:nvGrpSpPr>
            <p:grpSpPr>
              <a:xfrm>
                <a:off x="4556633" y="4600753"/>
                <a:ext cx="2617470" cy="931544"/>
                <a:chOff x="2724150" y="3163823"/>
                <a:chExt cx="2617470" cy="931544"/>
              </a:xfrm>
            </p:grpSpPr>
            <p:sp>
              <p:nvSpPr>
                <p:cNvPr id="61" name="object 52">
                  <a:extLst>
                    <a:ext uri="{FF2B5EF4-FFF2-40B4-BE49-F238E27FC236}">
                      <a16:creationId xmlns:a16="http://schemas.microsoft.com/office/drawing/2014/main" id="{696E6C49-833C-4A57-89EC-8E446D1D5F81}"/>
                    </a:ext>
                  </a:extLst>
                </p:cNvPr>
                <p:cNvSpPr/>
                <p:nvPr/>
              </p:nvSpPr>
              <p:spPr>
                <a:xfrm>
                  <a:off x="2724150" y="3163823"/>
                  <a:ext cx="1783080" cy="766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3079" h="766445">
                      <a:moveTo>
                        <a:pt x="599059" y="709041"/>
                      </a:moveTo>
                      <a:lnTo>
                        <a:pt x="560959" y="689991"/>
                      </a:lnTo>
                      <a:lnTo>
                        <a:pt x="484759" y="651891"/>
                      </a:lnTo>
                      <a:lnTo>
                        <a:pt x="484759" y="689991"/>
                      </a:lnTo>
                      <a:lnTo>
                        <a:pt x="391795" y="689991"/>
                      </a:lnTo>
                      <a:lnTo>
                        <a:pt x="391795" y="38100"/>
                      </a:lnTo>
                      <a:lnTo>
                        <a:pt x="391795" y="19050"/>
                      </a:lnTo>
                      <a:lnTo>
                        <a:pt x="391795" y="0"/>
                      </a:lnTo>
                      <a:lnTo>
                        <a:pt x="0" y="0"/>
                      </a:lnTo>
                      <a:lnTo>
                        <a:pt x="0" y="38100"/>
                      </a:lnTo>
                      <a:lnTo>
                        <a:pt x="353695" y="38100"/>
                      </a:lnTo>
                      <a:lnTo>
                        <a:pt x="353695" y="728091"/>
                      </a:lnTo>
                      <a:lnTo>
                        <a:pt x="484759" y="728091"/>
                      </a:lnTo>
                      <a:lnTo>
                        <a:pt x="484759" y="766191"/>
                      </a:lnTo>
                      <a:lnTo>
                        <a:pt x="560959" y="728091"/>
                      </a:lnTo>
                      <a:lnTo>
                        <a:pt x="599059" y="709041"/>
                      </a:lnTo>
                      <a:close/>
                    </a:path>
                    <a:path w="1783079" h="766445">
                      <a:moveTo>
                        <a:pt x="1074166" y="319024"/>
                      </a:moveTo>
                      <a:lnTo>
                        <a:pt x="1064590" y="300101"/>
                      </a:lnTo>
                      <a:lnTo>
                        <a:pt x="1016508" y="204978"/>
                      </a:lnTo>
                      <a:lnTo>
                        <a:pt x="959866" y="319532"/>
                      </a:lnTo>
                      <a:lnTo>
                        <a:pt x="997915" y="319366"/>
                      </a:lnTo>
                      <a:lnTo>
                        <a:pt x="998601" y="488315"/>
                      </a:lnTo>
                      <a:lnTo>
                        <a:pt x="1036701" y="488188"/>
                      </a:lnTo>
                      <a:lnTo>
                        <a:pt x="1036015" y="319201"/>
                      </a:lnTo>
                      <a:lnTo>
                        <a:pt x="1074166" y="319024"/>
                      </a:lnTo>
                      <a:close/>
                    </a:path>
                    <a:path w="1783079" h="766445">
                      <a:moveTo>
                        <a:pt x="1782572" y="709041"/>
                      </a:moveTo>
                      <a:lnTo>
                        <a:pt x="1744472" y="689991"/>
                      </a:lnTo>
                      <a:lnTo>
                        <a:pt x="1668272" y="651891"/>
                      </a:lnTo>
                      <a:lnTo>
                        <a:pt x="1668272" y="689991"/>
                      </a:lnTo>
                      <a:lnTo>
                        <a:pt x="1583944" y="689991"/>
                      </a:lnTo>
                      <a:lnTo>
                        <a:pt x="1583944" y="38100"/>
                      </a:lnTo>
                      <a:lnTo>
                        <a:pt x="1583944" y="19050"/>
                      </a:lnTo>
                      <a:lnTo>
                        <a:pt x="1583944" y="0"/>
                      </a:lnTo>
                      <a:lnTo>
                        <a:pt x="1188720" y="0"/>
                      </a:lnTo>
                      <a:lnTo>
                        <a:pt x="1188720" y="38100"/>
                      </a:lnTo>
                      <a:lnTo>
                        <a:pt x="1545844" y="38100"/>
                      </a:lnTo>
                      <a:lnTo>
                        <a:pt x="1545844" y="728091"/>
                      </a:lnTo>
                      <a:lnTo>
                        <a:pt x="1668272" y="728091"/>
                      </a:lnTo>
                      <a:lnTo>
                        <a:pt x="1668272" y="766191"/>
                      </a:lnTo>
                      <a:lnTo>
                        <a:pt x="1744472" y="728091"/>
                      </a:lnTo>
                      <a:lnTo>
                        <a:pt x="1782572" y="709041"/>
                      </a:lnTo>
                      <a:close/>
                    </a:path>
                  </a:pathLst>
                </a:custGeom>
                <a:solidFill>
                  <a:srgbClr val="4471C4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62" name="object 53">
                  <a:extLst>
                    <a:ext uri="{FF2B5EF4-FFF2-40B4-BE49-F238E27FC236}">
                      <a16:creationId xmlns:a16="http://schemas.microsoft.com/office/drawing/2014/main" id="{0121E5B6-65CC-4476-8AC9-2807AA9DCEBA}"/>
                    </a:ext>
                  </a:extLst>
                </p:cNvPr>
                <p:cNvSpPr/>
                <p:nvPr/>
              </p:nvSpPr>
              <p:spPr>
                <a:xfrm>
                  <a:off x="4504944" y="3649979"/>
                  <a:ext cx="836930" cy="445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929" h="445135">
                      <a:moveTo>
                        <a:pt x="836676" y="0"/>
                      </a:moveTo>
                      <a:lnTo>
                        <a:pt x="0" y="0"/>
                      </a:lnTo>
                      <a:lnTo>
                        <a:pt x="0" y="445008"/>
                      </a:lnTo>
                      <a:lnTo>
                        <a:pt x="836676" y="445008"/>
                      </a:lnTo>
                      <a:lnTo>
                        <a:pt x="836676" y="0"/>
                      </a:lnTo>
                      <a:close/>
                    </a:path>
                  </a:pathLst>
                </a:custGeom>
                <a:solidFill>
                  <a:srgbClr val="DAE2F3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63" name="object 54">
                <a:extLst>
                  <a:ext uri="{FF2B5EF4-FFF2-40B4-BE49-F238E27FC236}">
                    <a16:creationId xmlns:a16="http://schemas.microsoft.com/office/drawing/2014/main" id="{D0BA5629-02CC-438A-9C44-E5CAE907F968}"/>
                  </a:ext>
                </a:extLst>
              </p:cNvPr>
              <p:cNvSpPr txBox="1"/>
              <p:nvPr/>
            </p:nvSpPr>
            <p:spPr>
              <a:xfrm>
                <a:off x="5415371" y="4463670"/>
                <a:ext cx="299720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600" b="1" spc="20" dirty="0">
                    <a:latin typeface="Cambria Math"/>
                    <a:cs typeface="Cambria Math"/>
                  </a:rPr>
                  <a:t>ℎ</a:t>
                </a:r>
                <a:r>
                  <a:rPr sz="2600" b="1" spc="30" baseline="-17094" dirty="0">
                    <a:latin typeface="Cambria Math"/>
                    <a:cs typeface="Cambria Math"/>
                  </a:rPr>
                  <a:t>3</a:t>
                </a:r>
                <a:endParaRPr sz="2600" b="1" baseline="-17094">
                  <a:latin typeface="Cambria Math"/>
                  <a:cs typeface="Cambria Math"/>
                </a:endParaRPr>
              </a:p>
            </p:txBody>
          </p:sp>
          <p:sp>
            <p:nvSpPr>
              <p:cNvPr id="64" name="object 55">
                <a:extLst>
                  <a:ext uri="{FF2B5EF4-FFF2-40B4-BE49-F238E27FC236}">
                    <a16:creationId xmlns:a16="http://schemas.microsoft.com/office/drawing/2014/main" id="{C6148F1A-F734-45B9-9B37-F136F48FD8DA}"/>
                  </a:ext>
                </a:extLst>
              </p:cNvPr>
              <p:cNvSpPr txBox="1"/>
              <p:nvPr/>
            </p:nvSpPr>
            <p:spPr>
              <a:xfrm>
                <a:off x="6539282" y="5191659"/>
                <a:ext cx="542946" cy="2270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spc="-40" dirty="0">
                    <a:latin typeface="Arial Black" panose="020B0A04020102020204" pitchFamily="34" charset="0"/>
                    <a:cs typeface="Gulim"/>
                  </a:rPr>
                  <a:t>RNN</a:t>
                </a:r>
                <a:endParaRPr sz="2000">
                  <a:latin typeface="Arial Black" panose="020B0A04020102020204" pitchFamily="34" charset="0"/>
                  <a:cs typeface="Gulim"/>
                </a:endParaRPr>
              </a:p>
            </p:txBody>
          </p:sp>
          <p:sp>
            <p:nvSpPr>
              <p:cNvPr id="65" name="object 56">
                <a:extLst>
                  <a:ext uri="{FF2B5EF4-FFF2-40B4-BE49-F238E27FC236}">
                    <a16:creationId xmlns:a16="http://schemas.microsoft.com/office/drawing/2014/main" id="{3BDDA1DD-0692-4203-8B33-D456A2AFE1FE}"/>
                  </a:ext>
                </a:extLst>
              </p:cNvPr>
              <p:cNvSpPr/>
              <p:nvPr/>
            </p:nvSpPr>
            <p:spPr>
              <a:xfrm>
                <a:off x="2519045" y="4612945"/>
                <a:ext cx="5608320" cy="754380"/>
              </a:xfrm>
              <a:custGeom>
                <a:avLst/>
                <a:gdLst/>
                <a:ahLst/>
                <a:cxnLst/>
                <a:rect l="l" t="t" r="r" b="b"/>
                <a:pathLst>
                  <a:path w="5608320" h="754379">
                    <a:moveTo>
                      <a:pt x="264033" y="697230"/>
                    </a:moveTo>
                    <a:lnTo>
                      <a:pt x="225933" y="678180"/>
                    </a:lnTo>
                    <a:lnTo>
                      <a:pt x="149733" y="640080"/>
                    </a:lnTo>
                    <a:lnTo>
                      <a:pt x="149733" y="678180"/>
                    </a:lnTo>
                    <a:lnTo>
                      <a:pt x="0" y="678180"/>
                    </a:lnTo>
                    <a:lnTo>
                      <a:pt x="0" y="716280"/>
                    </a:lnTo>
                    <a:lnTo>
                      <a:pt x="149733" y="716280"/>
                    </a:lnTo>
                    <a:lnTo>
                      <a:pt x="149733" y="754380"/>
                    </a:lnTo>
                    <a:lnTo>
                      <a:pt x="225933" y="716280"/>
                    </a:lnTo>
                    <a:lnTo>
                      <a:pt x="264033" y="697230"/>
                    </a:lnTo>
                    <a:close/>
                  </a:path>
                  <a:path w="5608320" h="754379">
                    <a:moveTo>
                      <a:pt x="4293108" y="317373"/>
                    </a:moveTo>
                    <a:lnTo>
                      <a:pt x="4283545" y="298577"/>
                    </a:lnTo>
                    <a:lnTo>
                      <a:pt x="4235196" y="203454"/>
                    </a:lnTo>
                    <a:lnTo>
                      <a:pt x="4178808" y="318135"/>
                    </a:lnTo>
                    <a:lnTo>
                      <a:pt x="4216895" y="317893"/>
                    </a:lnTo>
                    <a:lnTo>
                      <a:pt x="4217924" y="475488"/>
                    </a:lnTo>
                    <a:lnTo>
                      <a:pt x="4256024" y="475234"/>
                    </a:lnTo>
                    <a:lnTo>
                      <a:pt x="4254995" y="317639"/>
                    </a:lnTo>
                    <a:lnTo>
                      <a:pt x="4293108" y="317373"/>
                    </a:lnTo>
                    <a:close/>
                  </a:path>
                  <a:path w="5608320" h="754379">
                    <a:moveTo>
                      <a:pt x="5608193" y="695198"/>
                    </a:moveTo>
                    <a:lnTo>
                      <a:pt x="5570093" y="676148"/>
                    </a:lnTo>
                    <a:lnTo>
                      <a:pt x="5493893" y="638048"/>
                    </a:lnTo>
                    <a:lnTo>
                      <a:pt x="5493893" y="676148"/>
                    </a:lnTo>
                    <a:lnTo>
                      <a:pt x="5026914" y="676148"/>
                    </a:lnTo>
                    <a:lnTo>
                      <a:pt x="5026914" y="38100"/>
                    </a:lnTo>
                    <a:lnTo>
                      <a:pt x="5026914" y="19050"/>
                    </a:lnTo>
                    <a:lnTo>
                      <a:pt x="5026914" y="0"/>
                    </a:lnTo>
                    <a:lnTo>
                      <a:pt x="4407408" y="0"/>
                    </a:lnTo>
                    <a:lnTo>
                      <a:pt x="4407408" y="38100"/>
                    </a:lnTo>
                    <a:lnTo>
                      <a:pt x="4988814" y="38100"/>
                    </a:lnTo>
                    <a:lnTo>
                      <a:pt x="4988814" y="714248"/>
                    </a:lnTo>
                    <a:lnTo>
                      <a:pt x="5493893" y="714248"/>
                    </a:lnTo>
                    <a:lnTo>
                      <a:pt x="5493893" y="752348"/>
                    </a:lnTo>
                    <a:lnTo>
                      <a:pt x="5570093" y="714248"/>
                    </a:lnTo>
                    <a:lnTo>
                      <a:pt x="5608193" y="695198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57">
                <a:extLst>
                  <a:ext uri="{FF2B5EF4-FFF2-40B4-BE49-F238E27FC236}">
                    <a16:creationId xmlns:a16="http://schemas.microsoft.com/office/drawing/2014/main" id="{AAB0DAD3-4B98-4BA0-8914-8D44DED63FE1}"/>
                  </a:ext>
                </a:extLst>
              </p:cNvPr>
              <p:cNvSpPr txBox="1"/>
              <p:nvPr/>
            </p:nvSpPr>
            <p:spPr>
              <a:xfrm>
                <a:off x="6597742" y="4475532"/>
                <a:ext cx="29972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600" b="1" spc="15" dirty="0">
                    <a:latin typeface="Cambria Math"/>
                    <a:cs typeface="Cambria Math"/>
                  </a:rPr>
                  <a:t>ℎ</a:t>
                </a:r>
                <a:r>
                  <a:rPr sz="2600" b="1" spc="22" baseline="-14957" dirty="0">
                    <a:latin typeface="Cambria Math"/>
                    <a:cs typeface="Cambria Math"/>
                  </a:rPr>
                  <a:t>4</a:t>
                </a:r>
                <a:endParaRPr sz="2600" b="1" baseline="-14957" dirty="0">
                  <a:latin typeface="Cambria Math"/>
                  <a:cs typeface="Cambria Math"/>
                </a:endParaRPr>
              </a:p>
            </p:txBody>
          </p:sp>
          <p:sp>
            <p:nvSpPr>
              <p:cNvPr id="68" name="object 59">
                <a:extLst>
                  <a:ext uri="{FF2B5EF4-FFF2-40B4-BE49-F238E27FC236}">
                    <a16:creationId xmlns:a16="http://schemas.microsoft.com/office/drawing/2014/main" id="{54294FC1-E621-460B-AB3A-B7BACF579416}"/>
                  </a:ext>
                </a:extLst>
              </p:cNvPr>
              <p:cNvSpPr txBox="1"/>
              <p:nvPr/>
            </p:nvSpPr>
            <p:spPr>
              <a:xfrm>
                <a:off x="10165573" y="5191641"/>
                <a:ext cx="670561" cy="2270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spc="-40" dirty="0">
                    <a:latin typeface="Arial Black" panose="020B0A04020102020204" pitchFamily="34" charset="0"/>
                    <a:cs typeface="Gulim"/>
                  </a:rPr>
                  <a:t>RNN</a:t>
                </a:r>
                <a:endParaRPr sz="2000" dirty="0">
                  <a:latin typeface="Arial Black" panose="020B0A04020102020204" pitchFamily="34" charset="0"/>
                  <a:cs typeface="Gulim"/>
                </a:endParaRPr>
              </a:p>
            </p:txBody>
          </p:sp>
          <p:sp>
            <p:nvSpPr>
              <p:cNvPr id="70" name="object 61">
                <a:extLst>
                  <a:ext uri="{FF2B5EF4-FFF2-40B4-BE49-F238E27FC236}">
                    <a16:creationId xmlns:a16="http://schemas.microsoft.com/office/drawing/2014/main" id="{57B4E7DC-F907-41B2-ADCF-CAB0042FFFB5}"/>
                  </a:ext>
                </a:extLst>
              </p:cNvPr>
              <p:cNvSpPr txBox="1"/>
              <p:nvPr/>
            </p:nvSpPr>
            <p:spPr>
              <a:xfrm>
                <a:off x="11337556" y="5179136"/>
                <a:ext cx="670561" cy="2270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spc="-40" dirty="0">
                    <a:latin typeface="Arial Black" panose="020B0A04020102020204" pitchFamily="34" charset="0"/>
                    <a:cs typeface="Gulim"/>
                  </a:rPr>
                  <a:t>RNN</a:t>
                </a:r>
                <a:endParaRPr sz="2000" dirty="0">
                  <a:latin typeface="Arial Black" panose="020B0A04020102020204" pitchFamily="34" charset="0"/>
                  <a:cs typeface="Gulim"/>
                </a:endParaRPr>
              </a:p>
            </p:txBody>
          </p:sp>
          <p:sp>
            <p:nvSpPr>
              <p:cNvPr id="72" name="object 63">
                <a:extLst>
                  <a:ext uri="{FF2B5EF4-FFF2-40B4-BE49-F238E27FC236}">
                    <a16:creationId xmlns:a16="http://schemas.microsoft.com/office/drawing/2014/main" id="{81136AA1-1F6D-4FDC-B0CD-19AC401D2EE2}"/>
                  </a:ext>
                </a:extLst>
              </p:cNvPr>
              <p:cNvSpPr/>
              <p:nvPr/>
            </p:nvSpPr>
            <p:spPr>
              <a:xfrm>
                <a:off x="8861933" y="4594657"/>
                <a:ext cx="3517900" cy="767080"/>
              </a:xfrm>
              <a:custGeom>
                <a:avLst/>
                <a:gdLst/>
                <a:ahLst/>
                <a:cxnLst/>
                <a:rect l="l" t="t" r="r" b="b"/>
                <a:pathLst>
                  <a:path w="3517900" h="767079">
                    <a:moveTo>
                      <a:pt x="1084072" y="709422"/>
                    </a:moveTo>
                    <a:lnTo>
                      <a:pt x="1046175" y="690626"/>
                    </a:lnTo>
                    <a:lnTo>
                      <a:pt x="969645" y="652653"/>
                    </a:lnTo>
                    <a:lnTo>
                      <a:pt x="969759" y="690689"/>
                    </a:lnTo>
                    <a:lnTo>
                      <a:pt x="0" y="693801"/>
                    </a:lnTo>
                    <a:lnTo>
                      <a:pt x="0" y="731901"/>
                    </a:lnTo>
                    <a:lnTo>
                      <a:pt x="969886" y="728789"/>
                    </a:lnTo>
                    <a:lnTo>
                      <a:pt x="970026" y="766953"/>
                    </a:lnTo>
                    <a:lnTo>
                      <a:pt x="1084072" y="709422"/>
                    </a:lnTo>
                    <a:close/>
                  </a:path>
                  <a:path w="3517900" h="767079">
                    <a:moveTo>
                      <a:pt x="1554607" y="319532"/>
                    </a:moveTo>
                    <a:lnTo>
                      <a:pt x="1545018" y="300101"/>
                    </a:lnTo>
                    <a:lnTo>
                      <a:pt x="1498092" y="204978"/>
                    </a:lnTo>
                    <a:lnTo>
                      <a:pt x="1440307" y="319024"/>
                    </a:lnTo>
                    <a:lnTo>
                      <a:pt x="1478419" y="319201"/>
                    </a:lnTo>
                    <a:lnTo>
                      <a:pt x="1477518" y="488188"/>
                    </a:lnTo>
                    <a:lnTo>
                      <a:pt x="1515618" y="488315"/>
                    </a:lnTo>
                    <a:lnTo>
                      <a:pt x="1516519" y="319366"/>
                    </a:lnTo>
                    <a:lnTo>
                      <a:pt x="1554607" y="319532"/>
                    </a:lnTo>
                    <a:close/>
                  </a:path>
                  <a:path w="3517900" h="767079">
                    <a:moveTo>
                      <a:pt x="2298446" y="709041"/>
                    </a:moveTo>
                    <a:lnTo>
                      <a:pt x="2260346" y="689991"/>
                    </a:lnTo>
                    <a:lnTo>
                      <a:pt x="2184146" y="651891"/>
                    </a:lnTo>
                    <a:lnTo>
                      <a:pt x="2184146" y="689991"/>
                    </a:lnTo>
                    <a:lnTo>
                      <a:pt x="2068703" y="689991"/>
                    </a:lnTo>
                    <a:lnTo>
                      <a:pt x="2068703" y="38100"/>
                    </a:lnTo>
                    <a:lnTo>
                      <a:pt x="2068703" y="19050"/>
                    </a:lnTo>
                    <a:lnTo>
                      <a:pt x="2068703" y="0"/>
                    </a:lnTo>
                    <a:lnTo>
                      <a:pt x="1668780" y="0"/>
                    </a:lnTo>
                    <a:lnTo>
                      <a:pt x="1668780" y="38100"/>
                    </a:lnTo>
                    <a:lnTo>
                      <a:pt x="2030603" y="38100"/>
                    </a:lnTo>
                    <a:lnTo>
                      <a:pt x="2030603" y="728091"/>
                    </a:lnTo>
                    <a:lnTo>
                      <a:pt x="2184146" y="728091"/>
                    </a:lnTo>
                    <a:lnTo>
                      <a:pt x="2184146" y="766191"/>
                    </a:lnTo>
                    <a:lnTo>
                      <a:pt x="2260346" y="728091"/>
                    </a:lnTo>
                    <a:lnTo>
                      <a:pt x="2298446" y="709041"/>
                    </a:lnTo>
                    <a:close/>
                  </a:path>
                  <a:path w="3517900" h="767079">
                    <a:moveTo>
                      <a:pt x="2770632" y="319532"/>
                    </a:moveTo>
                    <a:lnTo>
                      <a:pt x="2761018" y="300101"/>
                    </a:lnTo>
                    <a:lnTo>
                      <a:pt x="2713990" y="204978"/>
                    </a:lnTo>
                    <a:lnTo>
                      <a:pt x="2656332" y="319024"/>
                    </a:lnTo>
                    <a:lnTo>
                      <a:pt x="2694457" y="319201"/>
                    </a:lnTo>
                    <a:lnTo>
                      <a:pt x="2693670" y="488188"/>
                    </a:lnTo>
                    <a:lnTo>
                      <a:pt x="2731770" y="488315"/>
                    </a:lnTo>
                    <a:lnTo>
                      <a:pt x="2732557" y="319366"/>
                    </a:lnTo>
                    <a:lnTo>
                      <a:pt x="2770632" y="319532"/>
                    </a:lnTo>
                    <a:close/>
                  </a:path>
                  <a:path w="3517900" h="767079">
                    <a:moveTo>
                      <a:pt x="3517392" y="709041"/>
                    </a:moveTo>
                    <a:lnTo>
                      <a:pt x="3479292" y="689991"/>
                    </a:lnTo>
                    <a:lnTo>
                      <a:pt x="3403092" y="651891"/>
                    </a:lnTo>
                    <a:lnTo>
                      <a:pt x="3403092" y="689991"/>
                    </a:lnTo>
                    <a:lnTo>
                      <a:pt x="3287014" y="689991"/>
                    </a:lnTo>
                    <a:lnTo>
                      <a:pt x="3287014" y="38100"/>
                    </a:lnTo>
                    <a:lnTo>
                      <a:pt x="3287014" y="19050"/>
                    </a:lnTo>
                    <a:lnTo>
                      <a:pt x="3287014" y="0"/>
                    </a:lnTo>
                    <a:lnTo>
                      <a:pt x="2886456" y="0"/>
                    </a:lnTo>
                    <a:lnTo>
                      <a:pt x="2886456" y="38100"/>
                    </a:lnTo>
                    <a:lnTo>
                      <a:pt x="3248914" y="38100"/>
                    </a:lnTo>
                    <a:lnTo>
                      <a:pt x="3248914" y="728091"/>
                    </a:lnTo>
                    <a:lnTo>
                      <a:pt x="3403092" y="728091"/>
                    </a:lnTo>
                    <a:lnTo>
                      <a:pt x="3403092" y="766191"/>
                    </a:lnTo>
                    <a:lnTo>
                      <a:pt x="3479292" y="728091"/>
                    </a:lnTo>
                    <a:lnTo>
                      <a:pt x="3517392" y="709041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object 64">
                <a:extLst>
                  <a:ext uri="{FF2B5EF4-FFF2-40B4-BE49-F238E27FC236}">
                    <a16:creationId xmlns:a16="http://schemas.microsoft.com/office/drawing/2014/main" id="{0CB49B58-90AB-421A-9F67-DD53246A518C}"/>
                  </a:ext>
                </a:extLst>
              </p:cNvPr>
              <p:cNvSpPr txBox="1"/>
              <p:nvPr/>
            </p:nvSpPr>
            <p:spPr>
              <a:xfrm>
                <a:off x="10219274" y="4457574"/>
                <a:ext cx="267970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600" b="1" spc="-25" dirty="0">
                    <a:latin typeface="Cambria Math"/>
                    <a:cs typeface="Cambria Math"/>
                  </a:rPr>
                  <a:t>𝑠</a:t>
                </a:r>
                <a:r>
                  <a:rPr sz="2600" b="1" spc="-37" baseline="-17094" dirty="0">
                    <a:latin typeface="Cambria Math"/>
                    <a:cs typeface="Cambria Math"/>
                  </a:rPr>
                  <a:t>1</a:t>
                </a:r>
                <a:endParaRPr sz="2600" b="1" baseline="-17094">
                  <a:latin typeface="Cambria Math"/>
                  <a:cs typeface="Cambria Math"/>
                </a:endParaRPr>
              </a:p>
            </p:txBody>
          </p:sp>
          <p:sp>
            <p:nvSpPr>
              <p:cNvPr id="74" name="object 65">
                <a:extLst>
                  <a:ext uri="{FF2B5EF4-FFF2-40B4-BE49-F238E27FC236}">
                    <a16:creationId xmlns:a16="http://schemas.microsoft.com/office/drawing/2014/main" id="{F9E6192A-BF9D-41B5-B1B7-F75760E098A7}"/>
                  </a:ext>
                </a:extLst>
              </p:cNvPr>
              <p:cNvSpPr txBox="1"/>
              <p:nvPr/>
            </p:nvSpPr>
            <p:spPr>
              <a:xfrm>
                <a:off x="11432758" y="4457574"/>
                <a:ext cx="272415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600" b="1" spc="-5" dirty="0">
                    <a:latin typeface="Cambria Math"/>
                    <a:cs typeface="Cambria Math"/>
                  </a:rPr>
                  <a:t>𝑠</a:t>
                </a:r>
                <a:r>
                  <a:rPr sz="2600" b="1" spc="-7" baseline="-17094" dirty="0">
                    <a:latin typeface="Cambria Math"/>
                    <a:cs typeface="Cambria Math"/>
                  </a:rPr>
                  <a:t>2</a:t>
                </a:r>
                <a:endParaRPr sz="2600" b="1" baseline="-17094">
                  <a:latin typeface="Cambria Math"/>
                  <a:cs typeface="Cambria Math"/>
                </a:endParaRPr>
              </a:p>
            </p:txBody>
          </p:sp>
          <p:sp>
            <p:nvSpPr>
              <p:cNvPr id="75" name="object 66">
                <a:extLst>
                  <a:ext uri="{FF2B5EF4-FFF2-40B4-BE49-F238E27FC236}">
                    <a16:creationId xmlns:a16="http://schemas.microsoft.com/office/drawing/2014/main" id="{910F5C67-4E72-40DB-8DE2-F22AE116EFC1}"/>
                  </a:ext>
                </a:extLst>
              </p:cNvPr>
              <p:cNvSpPr/>
              <p:nvPr/>
            </p:nvSpPr>
            <p:spPr>
              <a:xfrm>
                <a:off x="12740259" y="4799635"/>
                <a:ext cx="114300" cy="28384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283845">
                    <a:moveTo>
                      <a:pt x="76150" y="114215"/>
                    </a:moveTo>
                    <a:lnTo>
                      <a:pt x="38050" y="114384"/>
                    </a:lnTo>
                    <a:lnTo>
                      <a:pt x="38734" y="283337"/>
                    </a:lnTo>
                    <a:lnTo>
                      <a:pt x="76834" y="283210"/>
                    </a:lnTo>
                    <a:lnTo>
                      <a:pt x="76150" y="114215"/>
                    </a:lnTo>
                    <a:close/>
                  </a:path>
                  <a:path w="114300" h="283845">
                    <a:moveTo>
                      <a:pt x="56642" y="0"/>
                    </a:moveTo>
                    <a:lnTo>
                      <a:pt x="0" y="114554"/>
                    </a:lnTo>
                    <a:lnTo>
                      <a:pt x="38050" y="114384"/>
                    </a:lnTo>
                    <a:lnTo>
                      <a:pt x="37973" y="95377"/>
                    </a:lnTo>
                    <a:lnTo>
                      <a:pt x="104733" y="95123"/>
                    </a:lnTo>
                    <a:lnTo>
                      <a:pt x="56642" y="0"/>
                    </a:lnTo>
                    <a:close/>
                  </a:path>
                  <a:path w="114300" h="283845">
                    <a:moveTo>
                      <a:pt x="76073" y="95123"/>
                    </a:moveTo>
                    <a:lnTo>
                      <a:pt x="37973" y="95377"/>
                    </a:lnTo>
                    <a:lnTo>
                      <a:pt x="38050" y="114384"/>
                    </a:lnTo>
                    <a:lnTo>
                      <a:pt x="76150" y="114215"/>
                    </a:lnTo>
                    <a:lnTo>
                      <a:pt x="76073" y="95123"/>
                    </a:lnTo>
                    <a:close/>
                  </a:path>
                  <a:path w="114300" h="283845">
                    <a:moveTo>
                      <a:pt x="104733" y="95123"/>
                    </a:moveTo>
                    <a:lnTo>
                      <a:pt x="76073" y="95123"/>
                    </a:lnTo>
                    <a:lnTo>
                      <a:pt x="76150" y="114215"/>
                    </a:lnTo>
                    <a:lnTo>
                      <a:pt x="114300" y="114046"/>
                    </a:lnTo>
                    <a:lnTo>
                      <a:pt x="104733" y="95123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67">
                <a:extLst>
                  <a:ext uri="{FF2B5EF4-FFF2-40B4-BE49-F238E27FC236}">
                    <a16:creationId xmlns:a16="http://schemas.microsoft.com/office/drawing/2014/main" id="{E418AC0C-F99B-4936-9E4E-7B551FBFD6B7}"/>
                  </a:ext>
                </a:extLst>
              </p:cNvPr>
              <p:cNvSpPr txBox="1"/>
              <p:nvPr/>
            </p:nvSpPr>
            <p:spPr>
              <a:xfrm>
                <a:off x="12653102" y="4457574"/>
                <a:ext cx="272415" cy="30035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600" b="1" spc="-5" dirty="0">
                    <a:latin typeface="Cambria Math"/>
                    <a:cs typeface="Cambria Math"/>
                  </a:rPr>
                  <a:t>𝑠</a:t>
                </a:r>
                <a:r>
                  <a:rPr sz="2600" b="1" spc="-7" baseline="-17094" dirty="0">
                    <a:latin typeface="Cambria Math"/>
                    <a:cs typeface="Cambria Math"/>
                  </a:rPr>
                  <a:t>3</a:t>
                </a:r>
                <a:endParaRPr sz="2600" b="1" baseline="-17094">
                  <a:latin typeface="Cambria Math"/>
                  <a:cs typeface="Cambria Math"/>
                </a:endParaRPr>
              </a:p>
            </p:txBody>
          </p:sp>
          <p:sp>
            <p:nvSpPr>
              <p:cNvPr id="78" name="object 69">
                <a:extLst>
                  <a:ext uri="{FF2B5EF4-FFF2-40B4-BE49-F238E27FC236}">
                    <a16:creationId xmlns:a16="http://schemas.microsoft.com/office/drawing/2014/main" id="{D3FF7E99-D47A-417D-8230-1ED89A90E5F2}"/>
                  </a:ext>
                </a:extLst>
              </p:cNvPr>
              <p:cNvSpPr/>
              <p:nvPr/>
            </p:nvSpPr>
            <p:spPr>
              <a:xfrm>
                <a:off x="10304906" y="4148887"/>
                <a:ext cx="114300" cy="28194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281939">
                    <a:moveTo>
                      <a:pt x="38119" y="114088"/>
                    </a:moveTo>
                    <a:lnTo>
                      <a:pt x="36068" y="281177"/>
                    </a:lnTo>
                    <a:lnTo>
                      <a:pt x="74168" y="281558"/>
                    </a:lnTo>
                    <a:lnTo>
                      <a:pt x="76220" y="114511"/>
                    </a:lnTo>
                    <a:lnTo>
                      <a:pt x="38119" y="114088"/>
                    </a:lnTo>
                    <a:close/>
                  </a:path>
                  <a:path w="114300" h="281939">
                    <a:moveTo>
                      <a:pt x="104627" y="94995"/>
                    </a:moveTo>
                    <a:lnTo>
                      <a:pt x="38353" y="94995"/>
                    </a:lnTo>
                    <a:lnTo>
                      <a:pt x="76453" y="95503"/>
                    </a:lnTo>
                    <a:lnTo>
                      <a:pt x="76220" y="114511"/>
                    </a:lnTo>
                    <a:lnTo>
                      <a:pt x="114300" y="114934"/>
                    </a:lnTo>
                    <a:lnTo>
                      <a:pt x="104627" y="94995"/>
                    </a:lnTo>
                    <a:close/>
                  </a:path>
                  <a:path w="114300" h="281939">
                    <a:moveTo>
                      <a:pt x="38353" y="94995"/>
                    </a:moveTo>
                    <a:lnTo>
                      <a:pt x="38119" y="114088"/>
                    </a:lnTo>
                    <a:lnTo>
                      <a:pt x="76220" y="114511"/>
                    </a:lnTo>
                    <a:lnTo>
                      <a:pt x="76453" y="95503"/>
                    </a:lnTo>
                    <a:lnTo>
                      <a:pt x="38353" y="94995"/>
                    </a:lnTo>
                    <a:close/>
                  </a:path>
                  <a:path w="114300" h="281939">
                    <a:moveTo>
                      <a:pt x="58547" y="0"/>
                    </a:moveTo>
                    <a:lnTo>
                      <a:pt x="0" y="113664"/>
                    </a:lnTo>
                    <a:lnTo>
                      <a:pt x="38119" y="114088"/>
                    </a:lnTo>
                    <a:lnTo>
                      <a:pt x="38353" y="94995"/>
                    </a:lnTo>
                    <a:lnTo>
                      <a:pt x="104627" y="94995"/>
                    </a:lnTo>
                    <a:lnTo>
                      <a:pt x="58547" y="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70">
                <a:extLst>
                  <a:ext uri="{FF2B5EF4-FFF2-40B4-BE49-F238E27FC236}">
                    <a16:creationId xmlns:a16="http://schemas.microsoft.com/office/drawing/2014/main" id="{726A9F54-1421-4673-8647-804626BF49AC}"/>
                  </a:ext>
                </a:extLst>
              </p:cNvPr>
              <p:cNvSpPr/>
              <p:nvPr/>
            </p:nvSpPr>
            <p:spPr>
              <a:xfrm>
                <a:off x="10304906" y="3362503"/>
                <a:ext cx="114300" cy="34226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42264">
                    <a:moveTo>
                      <a:pt x="76288" y="114214"/>
                    </a:moveTo>
                    <a:lnTo>
                      <a:pt x="38188" y="114384"/>
                    </a:lnTo>
                    <a:lnTo>
                      <a:pt x="39243" y="341884"/>
                    </a:lnTo>
                    <a:lnTo>
                      <a:pt x="77343" y="341756"/>
                    </a:lnTo>
                    <a:lnTo>
                      <a:pt x="76288" y="114214"/>
                    </a:lnTo>
                    <a:close/>
                  </a:path>
                  <a:path w="114300" h="342264">
                    <a:moveTo>
                      <a:pt x="56642" y="0"/>
                    </a:moveTo>
                    <a:lnTo>
                      <a:pt x="0" y="114553"/>
                    </a:lnTo>
                    <a:lnTo>
                      <a:pt x="38188" y="114384"/>
                    </a:lnTo>
                    <a:lnTo>
                      <a:pt x="38100" y="95376"/>
                    </a:lnTo>
                    <a:lnTo>
                      <a:pt x="104733" y="95123"/>
                    </a:lnTo>
                    <a:lnTo>
                      <a:pt x="56642" y="0"/>
                    </a:lnTo>
                    <a:close/>
                  </a:path>
                  <a:path w="114300" h="342264">
                    <a:moveTo>
                      <a:pt x="76200" y="95123"/>
                    </a:moveTo>
                    <a:lnTo>
                      <a:pt x="38100" y="95376"/>
                    </a:lnTo>
                    <a:lnTo>
                      <a:pt x="38188" y="114384"/>
                    </a:lnTo>
                    <a:lnTo>
                      <a:pt x="76288" y="114214"/>
                    </a:lnTo>
                    <a:lnTo>
                      <a:pt x="76200" y="95123"/>
                    </a:lnTo>
                    <a:close/>
                  </a:path>
                  <a:path w="114300" h="342264">
                    <a:moveTo>
                      <a:pt x="104733" y="95123"/>
                    </a:moveTo>
                    <a:lnTo>
                      <a:pt x="76200" y="95123"/>
                    </a:lnTo>
                    <a:lnTo>
                      <a:pt x="76288" y="114214"/>
                    </a:lnTo>
                    <a:lnTo>
                      <a:pt x="114300" y="114046"/>
                    </a:lnTo>
                    <a:lnTo>
                      <a:pt x="104733" y="95123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71">
                <a:extLst>
                  <a:ext uri="{FF2B5EF4-FFF2-40B4-BE49-F238E27FC236}">
                    <a16:creationId xmlns:a16="http://schemas.microsoft.com/office/drawing/2014/main" id="{0332927E-0E99-4C37-8CB0-6BCFF00F85A7}"/>
                  </a:ext>
                </a:extLst>
              </p:cNvPr>
              <p:cNvSpPr txBox="1"/>
              <p:nvPr/>
            </p:nvSpPr>
            <p:spPr>
              <a:xfrm>
                <a:off x="11134725" y="3140254"/>
                <a:ext cx="111125" cy="20320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150" spc="35" dirty="0">
                    <a:latin typeface="Cambria Math"/>
                    <a:cs typeface="Cambria Math"/>
                  </a:rPr>
                  <a:t>2</a:t>
                </a:r>
                <a:endParaRPr sz="1150">
                  <a:latin typeface="Cambria Math"/>
                  <a:cs typeface="Cambria Math"/>
                </a:endParaRPr>
              </a:p>
            </p:txBody>
          </p:sp>
          <p:sp>
            <p:nvSpPr>
              <p:cNvPr id="81" name="object 72">
                <a:extLst>
                  <a:ext uri="{FF2B5EF4-FFF2-40B4-BE49-F238E27FC236}">
                    <a16:creationId xmlns:a16="http://schemas.microsoft.com/office/drawing/2014/main" id="{A35B0454-9C65-4D46-9E06-46B7BB169A27}"/>
                  </a:ext>
                </a:extLst>
              </p:cNvPr>
              <p:cNvSpPr txBox="1"/>
              <p:nvPr/>
            </p:nvSpPr>
            <p:spPr>
              <a:xfrm>
                <a:off x="11028043" y="3044241"/>
                <a:ext cx="1306759" cy="270189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2400" spc="-5" dirty="0">
                    <a:latin typeface="Cambria Math"/>
                    <a:cs typeface="Cambria Math"/>
                  </a:rPr>
                  <a:t>𝑦  </a:t>
                </a:r>
                <a:r>
                  <a:rPr sz="2400" b="1" spc="145" dirty="0">
                    <a:latin typeface="Malgun Gothic"/>
                    <a:cs typeface="Malgun Gothic"/>
                  </a:rPr>
                  <a:t>:</a:t>
                </a:r>
                <a:r>
                  <a:rPr sz="2400" b="1" spc="-165" dirty="0">
                    <a:latin typeface="Malgun Gothic"/>
                    <a:cs typeface="Malgun Gothic"/>
                  </a:rPr>
                  <a:t> </a:t>
                </a:r>
                <a:r>
                  <a:rPr sz="2400" b="1" spc="-5" dirty="0">
                    <a:latin typeface="Malgun Gothic"/>
                    <a:cs typeface="Malgun Gothic"/>
                  </a:rPr>
                  <a:t>e</a:t>
                </a:r>
                <a:r>
                  <a:rPr sz="2400" b="1" spc="-15" dirty="0">
                    <a:latin typeface="Malgun Gothic"/>
                    <a:cs typeface="Malgun Gothic"/>
                  </a:rPr>
                  <a:t>v</a:t>
                </a:r>
                <a:r>
                  <a:rPr sz="2400" b="1" spc="-5" dirty="0">
                    <a:latin typeface="Malgun Gothic"/>
                    <a:cs typeface="Malgun Gothic"/>
                  </a:rPr>
                  <a:t>en</a:t>
                </a:r>
                <a:r>
                  <a:rPr sz="2400" b="1" spc="-35" dirty="0">
                    <a:latin typeface="Malgun Gothic"/>
                    <a:cs typeface="Malgun Gothic"/>
                  </a:rPr>
                  <a:t>ing</a:t>
                </a:r>
                <a:endParaRPr sz="2400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83" name="object 74">
                <a:extLst>
                  <a:ext uri="{FF2B5EF4-FFF2-40B4-BE49-F238E27FC236}">
                    <a16:creationId xmlns:a16="http://schemas.microsoft.com/office/drawing/2014/main" id="{2FFB70FA-4683-4A83-A4F1-59313A218E6F}"/>
                  </a:ext>
                </a:extLst>
              </p:cNvPr>
              <p:cNvSpPr/>
              <p:nvPr/>
            </p:nvSpPr>
            <p:spPr>
              <a:xfrm>
                <a:off x="11520551" y="4148887"/>
                <a:ext cx="114300" cy="28194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281939">
                    <a:moveTo>
                      <a:pt x="38058" y="114130"/>
                    </a:moveTo>
                    <a:lnTo>
                      <a:pt x="36575" y="281177"/>
                    </a:lnTo>
                    <a:lnTo>
                      <a:pt x="74675" y="281558"/>
                    </a:lnTo>
                    <a:lnTo>
                      <a:pt x="76157" y="114468"/>
                    </a:lnTo>
                    <a:lnTo>
                      <a:pt x="38058" y="114130"/>
                    </a:lnTo>
                    <a:close/>
                  </a:path>
                  <a:path w="114300" h="281939">
                    <a:moveTo>
                      <a:pt x="104675" y="95122"/>
                    </a:moveTo>
                    <a:lnTo>
                      <a:pt x="38226" y="95122"/>
                    </a:lnTo>
                    <a:lnTo>
                      <a:pt x="76326" y="95376"/>
                    </a:lnTo>
                    <a:lnTo>
                      <a:pt x="76157" y="114468"/>
                    </a:lnTo>
                    <a:lnTo>
                      <a:pt x="114300" y="114807"/>
                    </a:lnTo>
                    <a:lnTo>
                      <a:pt x="104675" y="95122"/>
                    </a:lnTo>
                    <a:close/>
                  </a:path>
                  <a:path w="114300" h="281939">
                    <a:moveTo>
                      <a:pt x="38226" y="95122"/>
                    </a:moveTo>
                    <a:lnTo>
                      <a:pt x="38058" y="114130"/>
                    </a:lnTo>
                    <a:lnTo>
                      <a:pt x="76157" y="114468"/>
                    </a:lnTo>
                    <a:lnTo>
                      <a:pt x="76326" y="95376"/>
                    </a:lnTo>
                    <a:lnTo>
                      <a:pt x="38226" y="95122"/>
                    </a:lnTo>
                    <a:close/>
                  </a:path>
                  <a:path w="114300" h="281939">
                    <a:moveTo>
                      <a:pt x="58165" y="0"/>
                    </a:moveTo>
                    <a:lnTo>
                      <a:pt x="0" y="113791"/>
                    </a:lnTo>
                    <a:lnTo>
                      <a:pt x="38058" y="114130"/>
                    </a:lnTo>
                    <a:lnTo>
                      <a:pt x="38226" y="95122"/>
                    </a:lnTo>
                    <a:lnTo>
                      <a:pt x="104675" y="95122"/>
                    </a:lnTo>
                    <a:lnTo>
                      <a:pt x="58165" y="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75">
                <a:extLst>
                  <a:ext uri="{FF2B5EF4-FFF2-40B4-BE49-F238E27FC236}">
                    <a16:creationId xmlns:a16="http://schemas.microsoft.com/office/drawing/2014/main" id="{F3C30AB5-90D2-48DF-8574-2DD02F8755EE}"/>
                  </a:ext>
                </a:extLst>
              </p:cNvPr>
              <p:cNvSpPr/>
              <p:nvPr/>
            </p:nvSpPr>
            <p:spPr>
              <a:xfrm>
                <a:off x="11521059" y="3362503"/>
                <a:ext cx="114300" cy="34226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42264">
                    <a:moveTo>
                      <a:pt x="76288" y="114214"/>
                    </a:moveTo>
                    <a:lnTo>
                      <a:pt x="38188" y="114384"/>
                    </a:lnTo>
                    <a:lnTo>
                      <a:pt x="39243" y="341884"/>
                    </a:lnTo>
                    <a:lnTo>
                      <a:pt x="77343" y="341756"/>
                    </a:lnTo>
                    <a:lnTo>
                      <a:pt x="76288" y="114214"/>
                    </a:lnTo>
                    <a:close/>
                  </a:path>
                  <a:path w="114300" h="342264">
                    <a:moveTo>
                      <a:pt x="56642" y="0"/>
                    </a:moveTo>
                    <a:lnTo>
                      <a:pt x="0" y="114553"/>
                    </a:lnTo>
                    <a:lnTo>
                      <a:pt x="38188" y="114384"/>
                    </a:lnTo>
                    <a:lnTo>
                      <a:pt x="38100" y="95376"/>
                    </a:lnTo>
                    <a:lnTo>
                      <a:pt x="104733" y="95123"/>
                    </a:lnTo>
                    <a:lnTo>
                      <a:pt x="56642" y="0"/>
                    </a:lnTo>
                    <a:close/>
                  </a:path>
                  <a:path w="114300" h="342264">
                    <a:moveTo>
                      <a:pt x="76200" y="95123"/>
                    </a:moveTo>
                    <a:lnTo>
                      <a:pt x="38100" y="95376"/>
                    </a:lnTo>
                    <a:lnTo>
                      <a:pt x="38188" y="114384"/>
                    </a:lnTo>
                    <a:lnTo>
                      <a:pt x="76288" y="114214"/>
                    </a:lnTo>
                    <a:lnTo>
                      <a:pt x="76200" y="95123"/>
                    </a:lnTo>
                    <a:close/>
                  </a:path>
                  <a:path w="114300" h="342264">
                    <a:moveTo>
                      <a:pt x="104733" y="95123"/>
                    </a:moveTo>
                    <a:lnTo>
                      <a:pt x="76200" y="95123"/>
                    </a:lnTo>
                    <a:lnTo>
                      <a:pt x="76288" y="114214"/>
                    </a:lnTo>
                    <a:lnTo>
                      <a:pt x="114300" y="114046"/>
                    </a:lnTo>
                    <a:lnTo>
                      <a:pt x="104733" y="95123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76">
                <a:extLst>
                  <a:ext uri="{FF2B5EF4-FFF2-40B4-BE49-F238E27FC236}">
                    <a16:creationId xmlns:a16="http://schemas.microsoft.com/office/drawing/2014/main" id="{F80F709F-74BB-4D06-BB24-BF0952456277}"/>
                  </a:ext>
                </a:extLst>
              </p:cNvPr>
              <p:cNvSpPr txBox="1"/>
              <p:nvPr/>
            </p:nvSpPr>
            <p:spPr>
              <a:xfrm>
                <a:off x="12437237" y="3140254"/>
                <a:ext cx="111125" cy="20320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sz="1150" spc="35" dirty="0">
                    <a:latin typeface="Cambria Math"/>
                    <a:cs typeface="Cambria Math"/>
                  </a:rPr>
                  <a:t>3</a:t>
                </a:r>
                <a:endParaRPr sz="1150">
                  <a:latin typeface="Cambria Math"/>
                  <a:cs typeface="Cambria Math"/>
                </a:endParaRPr>
              </a:p>
            </p:txBody>
          </p:sp>
          <p:sp>
            <p:nvSpPr>
              <p:cNvPr id="86" name="object 77">
                <a:extLst>
                  <a:ext uri="{FF2B5EF4-FFF2-40B4-BE49-F238E27FC236}">
                    <a16:creationId xmlns:a16="http://schemas.microsoft.com/office/drawing/2014/main" id="{CBB8F0E1-EF41-4384-B33A-DB725C84A4DD}"/>
                  </a:ext>
                </a:extLst>
              </p:cNvPr>
              <p:cNvSpPr txBox="1"/>
              <p:nvPr/>
            </p:nvSpPr>
            <p:spPr>
              <a:xfrm>
                <a:off x="12330556" y="3044241"/>
                <a:ext cx="1106821" cy="270189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2400" spc="-5" dirty="0">
                    <a:latin typeface="Cambria Math"/>
                    <a:cs typeface="Cambria Math"/>
                  </a:rPr>
                  <a:t>𝑦  </a:t>
                </a:r>
                <a:r>
                  <a:rPr sz="2400" b="1" spc="145" dirty="0">
                    <a:latin typeface="Malgun Gothic"/>
                    <a:cs typeface="Malgun Gothic"/>
                  </a:rPr>
                  <a:t>:</a:t>
                </a:r>
                <a:r>
                  <a:rPr sz="2400" b="1" spc="-165" dirty="0">
                    <a:latin typeface="Malgun Gothic"/>
                    <a:cs typeface="Malgun Gothic"/>
                  </a:rPr>
                  <a:t> </a:t>
                </a:r>
                <a:r>
                  <a:rPr sz="2400" b="1" spc="-185" dirty="0">
                    <a:latin typeface="Malgun Gothic"/>
                    <a:cs typeface="Malgun Gothic"/>
                  </a:rPr>
                  <a:t>&lt;</a:t>
                </a:r>
                <a:r>
                  <a:rPr sz="2400" b="1" spc="5" dirty="0">
                    <a:latin typeface="Malgun Gothic"/>
                    <a:cs typeface="Malgun Gothic"/>
                  </a:rPr>
                  <a:t>eo</a:t>
                </a:r>
                <a:r>
                  <a:rPr sz="2400" b="1" dirty="0">
                    <a:latin typeface="Malgun Gothic"/>
                    <a:cs typeface="Malgun Gothic"/>
                  </a:rPr>
                  <a:t>s</a:t>
                </a:r>
                <a:r>
                  <a:rPr sz="2400" b="1" spc="-180" dirty="0">
                    <a:latin typeface="Malgun Gothic"/>
                    <a:cs typeface="Malgun Gothic"/>
                  </a:rPr>
                  <a:t>&gt;</a:t>
                </a:r>
                <a:endParaRPr sz="2400">
                  <a:latin typeface="Malgun Gothic"/>
                  <a:cs typeface="Malgun Gothic"/>
                </a:endParaRPr>
              </a:p>
            </p:txBody>
          </p:sp>
          <p:sp>
            <p:nvSpPr>
              <p:cNvPr id="88" name="object 79">
                <a:extLst>
                  <a:ext uri="{FF2B5EF4-FFF2-40B4-BE49-F238E27FC236}">
                    <a16:creationId xmlns:a16="http://schemas.microsoft.com/office/drawing/2014/main" id="{A359252F-FC2D-47B3-A2DA-1082F9BA83E2}"/>
                  </a:ext>
                </a:extLst>
              </p:cNvPr>
              <p:cNvSpPr/>
              <p:nvPr/>
            </p:nvSpPr>
            <p:spPr>
              <a:xfrm>
                <a:off x="12740131" y="4148887"/>
                <a:ext cx="114300" cy="28194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281939">
                    <a:moveTo>
                      <a:pt x="38061" y="114257"/>
                    </a:moveTo>
                    <a:lnTo>
                      <a:pt x="37719" y="281304"/>
                    </a:lnTo>
                    <a:lnTo>
                      <a:pt x="75819" y="281431"/>
                    </a:lnTo>
                    <a:lnTo>
                      <a:pt x="76160" y="114342"/>
                    </a:lnTo>
                    <a:lnTo>
                      <a:pt x="38061" y="114257"/>
                    </a:lnTo>
                    <a:close/>
                  </a:path>
                  <a:path w="114300" h="281939">
                    <a:moveTo>
                      <a:pt x="104764" y="95250"/>
                    </a:moveTo>
                    <a:lnTo>
                      <a:pt x="76200" y="95250"/>
                    </a:lnTo>
                    <a:lnTo>
                      <a:pt x="76160" y="114342"/>
                    </a:lnTo>
                    <a:lnTo>
                      <a:pt x="114300" y="114426"/>
                    </a:lnTo>
                    <a:lnTo>
                      <a:pt x="104764" y="95250"/>
                    </a:lnTo>
                    <a:close/>
                  </a:path>
                  <a:path w="114300" h="281939">
                    <a:moveTo>
                      <a:pt x="76200" y="95250"/>
                    </a:moveTo>
                    <a:lnTo>
                      <a:pt x="38100" y="95250"/>
                    </a:lnTo>
                    <a:lnTo>
                      <a:pt x="38061" y="114257"/>
                    </a:lnTo>
                    <a:lnTo>
                      <a:pt x="76160" y="114342"/>
                    </a:lnTo>
                    <a:lnTo>
                      <a:pt x="76200" y="95250"/>
                    </a:lnTo>
                    <a:close/>
                  </a:path>
                  <a:path w="114300" h="281939">
                    <a:moveTo>
                      <a:pt x="57403" y="0"/>
                    </a:moveTo>
                    <a:lnTo>
                      <a:pt x="0" y="114172"/>
                    </a:lnTo>
                    <a:lnTo>
                      <a:pt x="38061" y="114257"/>
                    </a:lnTo>
                    <a:lnTo>
                      <a:pt x="38100" y="95250"/>
                    </a:lnTo>
                    <a:lnTo>
                      <a:pt x="104764" y="95250"/>
                    </a:lnTo>
                    <a:lnTo>
                      <a:pt x="57403" y="0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80">
                <a:extLst>
                  <a:ext uri="{FF2B5EF4-FFF2-40B4-BE49-F238E27FC236}">
                    <a16:creationId xmlns:a16="http://schemas.microsoft.com/office/drawing/2014/main" id="{DDC6B8A9-246D-49E9-9A4B-6240282708F4}"/>
                  </a:ext>
                </a:extLst>
              </p:cNvPr>
              <p:cNvSpPr/>
              <p:nvPr/>
            </p:nvSpPr>
            <p:spPr>
              <a:xfrm>
                <a:off x="12738735" y="3362503"/>
                <a:ext cx="114300" cy="34226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42264">
                    <a:moveTo>
                      <a:pt x="76288" y="114214"/>
                    </a:moveTo>
                    <a:lnTo>
                      <a:pt x="38188" y="114384"/>
                    </a:lnTo>
                    <a:lnTo>
                      <a:pt x="39243" y="341884"/>
                    </a:lnTo>
                    <a:lnTo>
                      <a:pt x="77343" y="341756"/>
                    </a:lnTo>
                    <a:lnTo>
                      <a:pt x="76288" y="114214"/>
                    </a:lnTo>
                    <a:close/>
                  </a:path>
                  <a:path w="114300" h="342264">
                    <a:moveTo>
                      <a:pt x="56642" y="0"/>
                    </a:moveTo>
                    <a:lnTo>
                      <a:pt x="0" y="114553"/>
                    </a:lnTo>
                    <a:lnTo>
                      <a:pt x="38188" y="114384"/>
                    </a:lnTo>
                    <a:lnTo>
                      <a:pt x="38100" y="95376"/>
                    </a:lnTo>
                    <a:lnTo>
                      <a:pt x="104733" y="95123"/>
                    </a:lnTo>
                    <a:lnTo>
                      <a:pt x="56642" y="0"/>
                    </a:lnTo>
                    <a:close/>
                  </a:path>
                  <a:path w="114300" h="342264">
                    <a:moveTo>
                      <a:pt x="76200" y="95123"/>
                    </a:moveTo>
                    <a:lnTo>
                      <a:pt x="38100" y="95376"/>
                    </a:lnTo>
                    <a:lnTo>
                      <a:pt x="38188" y="114384"/>
                    </a:lnTo>
                    <a:lnTo>
                      <a:pt x="76288" y="114214"/>
                    </a:lnTo>
                    <a:lnTo>
                      <a:pt x="76200" y="95123"/>
                    </a:lnTo>
                    <a:close/>
                  </a:path>
                  <a:path w="114300" h="342264">
                    <a:moveTo>
                      <a:pt x="104733" y="95123"/>
                    </a:moveTo>
                    <a:lnTo>
                      <a:pt x="76200" y="95123"/>
                    </a:lnTo>
                    <a:lnTo>
                      <a:pt x="76288" y="114214"/>
                    </a:lnTo>
                    <a:lnTo>
                      <a:pt x="114300" y="114046"/>
                    </a:lnTo>
                    <a:lnTo>
                      <a:pt x="104733" y="95123"/>
                    </a:lnTo>
                    <a:close/>
                  </a:path>
                </a:pathLst>
              </a:custGeom>
              <a:solidFill>
                <a:srgbClr val="4471C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81">
                <a:extLst>
                  <a:ext uri="{FF2B5EF4-FFF2-40B4-BE49-F238E27FC236}">
                    <a16:creationId xmlns:a16="http://schemas.microsoft.com/office/drawing/2014/main" id="{8628768B-42A0-4E5C-B557-D8E2EBCF4458}"/>
                  </a:ext>
                </a:extLst>
              </p:cNvPr>
              <p:cNvSpPr txBox="1"/>
              <p:nvPr/>
            </p:nvSpPr>
            <p:spPr>
              <a:xfrm>
                <a:off x="7535037" y="5803276"/>
                <a:ext cx="1937132" cy="629380"/>
              </a:xfrm>
              <a:prstGeom prst="rect">
                <a:avLst/>
              </a:prstGeom>
            </p:spPr>
            <p:txBody>
              <a:bodyPr vert="horz" wrap="square" lIns="0" tIns="67310" rIns="0" bIns="0" rtlCol="0">
                <a:spAutoFit/>
              </a:bodyPr>
              <a:lstStyle/>
              <a:p>
                <a:pPr marL="635" algn="ctr">
                  <a:lnSpc>
                    <a:spcPct val="100000"/>
                  </a:lnSpc>
                  <a:spcBef>
                    <a:spcPts val="530"/>
                  </a:spcBef>
                </a:pPr>
                <a:r>
                  <a:rPr sz="2500" b="1" spc="-175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고정</a:t>
                </a:r>
                <a:r>
                  <a:rPr sz="2500" b="1" spc="-165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된</a:t>
                </a:r>
                <a:r>
                  <a:rPr sz="2500" b="1" spc="-17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 </a:t>
                </a:r>
                <a:r>
                  <a:rPr sz="2500" b="1" spc="-175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크기</a:t>
                </a:r>
                <a:endParaRPr sz="25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endParaRPr>
              </a:p>
              <a:p>
                <a:pPr algn="ctr">
                  <a:lnSpc>
                    <a:spcPct val="100000"/>
                  </a:lnSpc>
                  <a:spcBef>
                    <a:spcPts val="430"/>
                  </a:spcBef>
                </a:pPr>
                <a:r>
                  <a:rPr lang="en-US" altLang="ko-KR" sz="2500" b="1" spc="-25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C</a:t>
                </a:r>
                <a:r>
                  <a:rPr sz="2500" b="1" spc="-25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ont</a:t>
                </a:r>
                <a:r>
                  <a:rPr sz="25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e</a:t>
                </a:r>
                <a:r>
                  <a:rPr sz="2500" b="1" spc="-1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xt</a:t>
                </a:r>
                <a:r>
                  <a:rPr sz="2500" b="1" spc="-185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 </a:t>
                </a:r>
                <a:r>
                  <a:rPr lang="en-US" altLang="ko-KR" sz="2500" b="1" spc="-185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V</a:t>
                </a:r>
                <a:r>
                  <a:rPr sz="2500" b="1" spc="-15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e</a:t>
                </a:r>
                <a:r>
                  <a:rPr sz="2500" b="1" spc="3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c</a:t>
                </a:r>
                <a:r>
                  <a:rPr sz="2500" b="1" spc="-2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t</a:t>
                </a:r>
                <a:r>
                  <a:rPr sz="2500" b="1" spc="-4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o</a:t>
                </a:r>
                <a:r>
                  <a:rPr sz="2500" b="1" spc="4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Malgun Gothic"/>
                  </a:rPr>
                  <a:t>r</a:t>
                </a:r>
                <a:endParaRPr sz="2500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"/>
                </a:endParaRPr>
              </a:p>
            </p:txBody>
          </p:sp>
        </p:grpSp>
        <p:sp>
          <p:nvSpPr>
            <p:cNvPr id="93" name="object 53">
              <a:extLst>
                <a:ext uri="{FF2B5EF4-FFF2-40B4-BE49-F238E27FC236}">
                  <a16:creationId xmlns:a16="http://schemas.microsoft.com/office/drawing/2014/main" id="{93FBE156-D069-468B-9029-1D0B432CB610}"/>
                </a:ext>
              </a:extLst>
            </p:cNvPr>
            <p:cNvSpPr/>
            <p:nvPr/>
          </p:nvSpPr>
          <p:spPr>
            <a:xfrm>
              <a:off x="15622655" y="5333055"/>
              <a:ext cx="1181772" cy="628544"/>
            </a:xfrm>
            <a:custGeom>
              <a:avLst/>
              <a:gdLst/>
              <a:ahLst/>
              <a:cxnLst/>
              <a:rect l="l" t="t" r="r" b="b"/>
              <a:pathLst>
                <a:path w="836929" h="445135">
                  <a:moveTo>
                    <a:pt x="836676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6676" y="445008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61">
              <a:extLst>
                <a:ext uri="{FF2B5EF4-FFF2-40B4-BE49-F238E27FC236}">
                  <a16:creationId xmlns:a16="http://schemas.microsoft.com/office/drawing/2014/main" id="{1EBCC450-4A0A-489B-A982-464C738A6487}"/>
                </a:ext>
              </a:extLst>
            </p:cNvPr>
            <p:cNvSpPr txBox="1"/>
            <p:nvPr/>
          </p:nvSpPr>
          <p:spPr>
            <a:xfrm>
              <a:off x="15906866" y="5503371"/>
              <a:ext cx="946854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40" dirty="0">
                  <a:latin typeface="Arial Black" panose="020B0A04020102020204" pitchFamily="34" charset="0"/>
                  <a:cs typeface="Gulim"/>
                </a:rPr>
                <a:t>RNN</a:t>
              </a:r>
              <a:endParaRPr sz="2000" dirty="0">
                <a:latin typeface="Arial Black" panose="020B0A04020102020204" pitchFamily="34" charset="0"/>
                <a:cs typeface="Guli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05AAD43-B212-4EE1-93F0-363DC7FCCAFA}"/>
                </a:ext>
              </a:extLst>
            </p:cNvPr>
            <p:cNvSpPr/>
            <p:nvPr/>
          </p:nvSpPr>
          <p:spPr>
            <a:xfrm>
              <a:off x="9601200" y="5174680"/>
              <a:ext cx="1055168" cy="103562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44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4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/>
                  <a:ea typeface="+mn-ea"/>
                  <a:cs typeface="Cambria Math"/>
                </a:rPr>
                <a:t>𝑣</a:t>
              </a:r>
            </a:p>
          </p:txBody>
        </p:sp>
        <p:sp>
          <p:nvSpPr>
            <p:cNvPr id="96" name="object 38">
              <a:extLst>
                <a:ext uri="{FF2B5EF4-FFF2-40B4-BE49-F238E27FC236}">
                  <a16:creationId xmlns:a16="http://schemas.microsoft.com/office/drawing/2014/main" id="{79702CA7-9E0F-484D-B90C-20ACA30F6258}"/>
                </a:ext>
              </a:extLst>
            </p:cNvPr>
            <p:cNvSpPr/>
            <p:nvPr/>
          </p:nvSpPr>
          <p:spPr>
            <a:xfrm>
              <a:off x="2057400" y="6434708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3" name="object 38">
              <a:extLst>
                <a:ext uri="{FF2B5EF4-FFF2-40B4-BE49-F238E27FC236}">
                  <a16:creationId xmlns:a16="http://schemas.microsoft.com/office/drawing/2014/main" id="{DF450BDB-AC82-4664-AFF2-8587EFB3CA0C}"/>
                </a:ext>
              </a:extLst>
            </p:cNvPr>
            <p:cNvSpPr/>
            <p:nvPr/>
          </p:nvSpPr>
          <p:spPr>
            <a:xfrm>
              <a:off x="12198762" y="3442639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200" dirty="0">
                  <a:latin typeface="Arial Black" panose="020B0A04020102020204" pitchFamily="34" charset="0"/>
                  <a:ea typeface="SB 어그로 Bold" panose="02020603020101020101" pitchFamily="18" charset="-127"/>
                </a:rPr>
                <a:t>FC</a:t>
              </a:r>
              <a:endParaRPr sz="2200" dirty="0">
                <a:latin typeface="Arial Black" panose="020B0A04020102020204" pitchFamily="34" charset="0"/>
                <a:ea typeface="SB 어그로 Bold" panose="02020603020101020101" pitchFamily="18" charset="-127"/>
              </a:endParaRPr>
            </a:p>
          </p:txBody>
        </p:sp>
        <p:sp>
          <p:nvSpPr>
            <p:cNvPr id="106" name="object 38">
              <a:extLst>
                <a:ext uri="{FF2B5EF4-FFF2-40B4-BE49-F238E27FC236}">
                  <a16:creationId xmlns:a16="http://schemas.microsoft.com/office/drawing/2014/main" id="{718D34F4-CE38-48C5-9C5D-F7AE477DA1C9}"/>
                </a:ext>
              </a:extLst>
            </p:cNvPr>
            <p:cNvSpPr/>
            <p:nvPr/>
          </p:nvSpPr>
          <p:spPr>
            <a:xfrm>
              <a:off x="13875296" y="3415174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200" dirty="0">
                  <a:latin typeface="Arial Black" panose="020B0A04020102020204" pitchFamily="34" charset="0"/>
                  <a:ea typeface="SB 어그로 Bold" panose="02020603020101020101" pitchFamily="18" charset="-127"/>
                </a:rPr>
                <a:t>FC</a:t>
              </a:r>
              <a:endParaRPr sz="2200" dirty="0">
                <a:latin typeface="Arial Black" panose="020B0A04020102020204" pitchFamily="34" charset="0"/>
                <a:ea typeface="SB 어그로 Bold" panose="02020603020101020101" pitchFamily="18" charset="-127"/>
              </a:endParaRPr>
            </a:p>
          </p:txBody>
        </p:sp>
        <p:sp>
          <p:nvSpPr>
            <p:cNvPr id="107" name="object 38">
              <a:extLst>
                <a:ext uri="{FF2B5EF4-FFF2-40B4-BE49-F238E27FC236}">
                  <a16:creationId xmlns:a16="http://schemas.microsoft.com/office/drawing/2014/main" id="{DB248B1E-47D9-46D7-AAFE-593687973D31}"/>
                </a:ext>
              </a:extLst>
            </p:cNvPr>
            <p:cNvSpPr/>
            <p:nvPr/>
          </p:nvSpPr>
          <p:spPr>
            <a:xfrm>
              <a:off x="15621000" y="3415174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200" dirty="0">
                  <a:latin typeface="Arial Black" panose="020B0A04020102020204" pitchFamily="34" charset="0"/>
                  <a:ea typeface="SB 어그로 Bold" panose="02020603020101020101" pitchFamily="18" charset="-127"/>
                </a:rPr>
                <a:t>FC</a:t>
              </a:r>
              <a:endParaRPr sz="2200" dirty="0">
                <a:latin typeface="Arial Black" panose="020B0A04020102020204" pitchFamily="34" charset="0"/>
                <a:ea typeface="SB 어그로 Bold" panose="02020603020101020101" pitchFamily="18" charset="-127"/>
              </a:endParaRPr>
            </a:p>
          </p:txBody>
        </p:sp>
        <p:sp>
          <p:nvSpPr>
            <p:cNvPr id="108" name="object 38">
              <a:extLst>
                <a:ext uri="{FF2B5EF4-FFF2-40B4-BE49-F238E27FC236}">
                  <a16:creationId xmlns:a16="http://schemas.microsoft.com/office/drawing/2014/main" id="{456B7CC3-CF43-49BA-85B0-031235C61513}"/>
                </a:ext>
              </a:extLst>
            </p:cNvPr>
            <p:cNvSpPr/>
            <p:nvPr/>
          </p:nvSpPr>
          <p:spPr>
            <a:xfrm>
              <a:off x="3733443" y="6420384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09" name="object 38">
              <a:extLst>
                <a:ext uri="{FF2B5EF4-FFF2-40B4-BE49-F238E27FC236}">
                  <a16:creationId xmlns:a16="http://schemas.microsoft.com/office/drawing/2014/main" id="{D3D2B7FB-3F4F-4CD1-9B9F-B74DF807A000}"/>
                </a:ext>
              </a:extLst>
            </p:cNvPr>
            <p:cNvSpPr/>
            <p:nvPr/>
          </p:nvSpPr>
          <p:spPr>
            <a:xfrm>
              <a:off x="5397827" y="6434708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0" name="object 38">
              <a:extLst>
                <a:ext uri="{FF2B5EF4-FFF2-40B4-BE49-F238E27FC236}">
                  <a16:creationId xmlns:a16="http://schemas.microsoft.com/office/drawing/2014/main" id="{87A210A4-C943-41B5-BC9E-D05ED608CB2F}"/>
                </a:ext>
              </a:extLst>
            </p:cNvPr>
            <p:cNvSpPr/>
            <p:nvPr/>
          </p:nvSpPr>
          <p:spPr>
            <a:xfrm>
              <a:off x="7073602" y="6403083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1" name="object 38">
              <a:extLst>
                <a:ext uri="{FF2B5EF4-FFF2-40B4-BE49-F238E27FC236}">
                  <a16:creationId xmlns:a16="http://schemas.microsoft.com/office/drawing/2014/main" id="{2F4BA6C2-9E42-4880-8081-7C1BC4D5699F}"/>
                </a:ext>
              </a:extLst>
            </p:cNvPr>
            <p:cNvSpPr/>
            <p:nvPr/>
          </p:nvSpPr>
          <p:spPr>
            <a:xfrm>
              <a:off x="12198762" y="6404102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2" name="object 38">
              <a:extLst>
                <a:ext uri="{FF2B5EF4-FFF2-40B4-BE49-F238E27FC236}">
                  <a16:creationId xmlns:a16="http://schemas.microsoft.com/office/drawing/2014/main" id="{8EA11DAF-5667-4C53-B555-9718BAB58DCB}"/>
                </a:ext>
              </a:extLst>
            </p:cNvPr>
            <p:cNvSpPr/>
            <p:nvPr/>
          </p:nvSpPr>
          <p:spPr>
            <a:xfrm>
              <a:off x="13884401" y="6419956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sp>
          <p:nvSpPr>
            <p:cNvPr id="113" name="object 38">
              <a:extLst>
                <a:ext uri="{FF2B5EF4-FFF2-40B4-BE49-F238E27FC236}">
                  <a16:creationId xmlns:a16="http://schemas.microsoft.com/office/drawing/2014/main" id="{EDA487EB-1B4C-49E9-9D55-37340B803CDC}"/>
                </a:ext>
              </a:extLst>
            </p:cNvPr>
            <p:cNvSpPr/>
            <p:nvPr/>
          </p:nvSpPr>
          <p:spPr>
            <a:xfrm>
              <a:off x="15640610" y="6419956"/>
              <a:ext cx="1179979" cy="628544"/>
            </a:xfrm>
            <a:custGeom>
              <a:avLst/>
              <a:gdLst/>
              <a:ahLst/>
              <a:cxnLst/>
              <a:rect l="l" t="t" r="r" b="b"/>
              <a:pathLst>
                <a:path w="835660" h="445135">
                  <a:moveTo>
                    <a:pt x="835151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835151" y="445008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2000" dirty="0" err="1"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임베딩</a:t>
              </a:r>
              <a:endParaRPr sz="2000" dirty="0"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</p:grpSp>
      <p:sp>
        <p:nvSpPr>
          <p:cNvPr id="9" name="화살표: 톱니 모양의 오른쪽 8">
            <a:extLst>
              <a:ext uri="{FF2B5EF4-FFF2-40B4-BE49-F238E27FC236}">
                <a16:creationId xmlns:a16="http://schemas.microsoft.com/office/drawing/2014/main" id="{3CF3846A-1553-4CD9-AAC7-A4EDD2A9EF99}"/>
              </a:ext>
            </a:extLst>
          </p:cNvPr>
          <p:cNvSpPr/>
          <p:nvPr/>
        </p:nvSpPr>
        <p:spPr>
          <a:xfrm rot="5400000">
            <a:off x="9379905" y="7442903"/>
            <a:ext cx="854238" cy="810379"/>
          </a:xfrm>
          <a:prstGeom prst="notchedRightArrow">
            <a:avLst>
              <a:gd name="adj1" fmla="val 50000"/>
              <a:gd name="adj2" fmla="val 32903"/>
            </a:avLst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32E47-D306-42D1-8E4B-B7CF57F1C1EF}"/>
              </a:ext>
            </a:extLst>
          </p:cNvPr>
          <p:cNvSpPr txBox="1"/>
          <p:nvPr/>
        </p:nvSpPr>
        <p:spPr>
          <a:xfrm>
            <a:off x="8525253" y="8457622"/>
            <a:ext cx="2596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병목 발생</a:t>
            </a:r>
            <a:endParaRPr lang="en-US" altLang="ko-KR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(Bottleneck)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65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1. Introduction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190500"/>
            <a:ext cx="408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[1] Limit</a:t>
            </a:r>
            <a:r>
              <a:rPr lang="ko-KR" altLang="en-US" sz="2000" dirty="0">
                <a:solidFill>
                  <a:srgbClr val="061F5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of</a:t>
            </a:r>
            <a:r>
              <a:rPr lang="ko-KR" altLang="en-US" sz="2000" dirty="0">
                <a:solidFill>
                  <a:srgbClr val="061F5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Seq2Seq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Background of VIT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object 81">
            <a:extLst>
              <a:ext uri="{FF2B5EF4-FFF2-40B4-BE49-F238E27FC236}">
                <a16:creationId xmlns:a16="http://schemas.microsoft.com/office/drawing/2014/main" id="{521BA528-A5F2-45CF-B7FE-87F194FF489D}"/>
              </a:ext>
            </a:extLst>
          </p:cNvPr>
          <p:cNvSpPr txBox="1"/>
          <p:nvPr/>
        </p:nvSpPr>
        <p:spPr>
          <a:xfrm>
            <a:off x="1329154" y="3911294"/>
            <a:ext cx="2735294" cy="88870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0"/>
              </a:spcBef>
            </a:pPr>
            <a:r>
              <a:rPr sz="2500" b="1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고정</a:t>
            </a:r>
            <a:r>
              <a:rPr sz="2500" b="1" spc="-16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된</a:t>
            </a:r>
            <a:r>
              <a:rPr sz="2500" b="1" spc="-17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sz="2500" b="1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크기</a:t>
            </a:r>
            <a:endParaRPr sz="25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US" altLang="ko-KR" sz="2500" b="1" spc="-2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C</a:t>
            </a:r>
            <a:r>
              <a:rPr sz="2500" b="1" spc="-2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ont</a:t>
            </a:r>
            <a:r>
              <a:rPr sz="25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e</a:t>
            </a:r>
            <a:r>
              <a:rPr sz="2500" b="1" spc="-1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xt</a:t>
            </a:r>
            <a:r>
              <a:rPr sz="2500" b="1" spc="-18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lang="en-US" altLang="ko-KR" sz="2500" b="1" spc="-18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V</a:t>
            </a:r>
            <a:r>
              <a:rPr sz="2500" b="1" spc="-1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e</a:t>
            </a:r>
            <a:r>
              <a:rPr sz="2500" b="1" spc="3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c</a:t>
            </a:r>
            <a:r>
              <a:rPr sz="2500" b="1" spc="-2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t</a:t>
            </a:r>
            <a:r>
              <a:rPr sz="2500" b="1" spc="-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o</a:t>
            </a:r>
            <a:r>
              <a:rPr sz="2500" b="1" spc="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r</a:t>
            </a:r>
            <a:endParaRPr sz="25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7E1404-6160-4BEF-8699-8F29809F1D1E}"/>
              </a:ext>
            </a:extLst>
          </p:cNvPr>
          <p:cNvSpPr/>
          <p:nvPr/>
        </p:nvSpPr>
        <p:spPr>
          <a:xfrm>
            <a:off x="2161107" y="2705100"/>
            <a:ext cx="1055168" cy="10356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" marR="0" lvl="0" indent="0" algn="ctr" defTabSz="914400" rtl="0" eaLnBrk="1" fontAlgn="auto" latinLnBrk="0" hangingPunct="1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0C411-BE92-44FE-B4BA-4114B27311BC}"/>
              </a:ext>
            </a:extLst>
          </p:cNvPr>
          <p:cNvSpPr txBox="1"/>
          <p:nvPr/>
        </p:nvSpPr>
        <p:spPr>
          <a:xfrm>
            <a:off x="4107874" y="2957576"/>
            <a:ext cx="945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: </a:t>
            </a:r>
            <a:r>
              <a:rPr lang="ko-KR" altLang="en-US" sz="4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하나의 벡터가 문장의 모든 정보를 포함  </a:t>
            </a:r>
          </a:p>
        </p:txBody>
      </p:sp>
    </p:spTree>
    <p:extLst>
      <p:ext uri="{BB962C8B-B14F-4D97-AF65-F5344CB8AC3E}">
        <p14:creationId xmlns:p14="http://schemas.microsoft.com/office/powerpoint/2010/main" val="373481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1. Introduction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190500"/>
            <a:ext cx="408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[1] Limit</a:t>
            </a:r>
            <a:r>
              <a:rPr lang="ko-KR" altLang="en-US" sz="2000" dirty="0">
                <a:solidFill>
                  <a:srgbClr val="061F5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of</a:t>
            </a:r>
            <a:r>
              <a:rPr lang="ko-KR" altLang="en-US" sz="2000" dirty="0">
                <a:solidFill>
                  <a:srgbClr val="061F5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Seq2Seq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Background of VIT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object 81">
            <a:extLst>
              <a:ext uri="{FF2B5EF4-FFF2-40B4-BE49-F238E27FC236}">
                <a16:creationId xmlns:a16="http://schemas.microsoft.com/office/drawing/2014/main" id="{521BA528-A5F2-45CF-B7FE-87F194FF489D}"/>
              </a:ext>
            </a:extLst>
          </p:cNvPr>
          <p:cNvSpPr txBox="1"/>
          <p:nvPr/>
        </p:nvSpPr>
        <p:spPr>
          <a:xfrm>
            <a:off x="1329154" y="3911294"/>
            <a:ext cx="2735294" cy="88870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0"/>
              </a:spcBef>
            </a:pPr>
            <a:r>
              <a:rPr sz="2500" b="1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고정</a:t>
            </a:r>
            <a:r>
              <a:rPr sz="2500" b="1" spc="-16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된</a:t>
            </a:r>
            <a:r>
              <a:rPr sz="2500" b="1" spc="-17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sz="2500" b="1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크기</a:t>
            </a:r>
            <a:endParaRPr sz="25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US" altLang="ko-KR" sz="2500" b="1" spc="-2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C</a:t>
            </a:r>
            <a:r>
              <a:rPr sz="2500" b="1" spc="-2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ont</a:t>
            </a:r>
            <a:r>
              <a:rPr sz="25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e</a:t>
            </a:r>
            <a:r>
              <a:rPr sz="2500" b="1" spc="-1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xt</a:t>
            </a:r>
            <a:r>
              <a:rPr sz="2500" b="1" spc="-18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lang="en-US" altLang="ko-KR" sz="2500" b="1" spc="-18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V</a:t>
            </a:r>
            <a:r>
              <a:rPr sz="2500" b="1" spc="-1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e</a:t>
            </a:r>
            <a:r>
              <a:rPr sz="2500" b="1" spc="3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c</a:t>
            </a:r>
            <a:r>
              <a:rPr sz="2500" b="1" spc="-2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t</a:t>
            </a:r>
            <a:r>
              <a:rPr sz="2500" b="1" spc="-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o</a:t>
            </a:r>
            <a:r>
              <a:rPr sz="2500" b="1" spc="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r</a:t>
            </a:r>
            <a:endParaRPr sz="25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7E1404-6160-4BEF-8699-8F29809F1D1E}"/>
              </a:ext>
            </a:extLst>
          </p:cNvPr>
          <p:cNvSpPr/>
          <p:nvPr/>
        </p:nvSpPr>
        <p:spPr>
          <a:xfrm>
            <a:off x="2161107" y="2705100"/>
            <a:ext cx="1055168" cy="10356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" marR="0" lvl="0" indent="0" algn="ctr" defTabSz="914400" rtl="0" eaLnBrk="1" fontAlgn="auto" latinLnBrk="0" hangingPunct="1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0C411-BE92-44FE-B4BA-4114B27311BC}"/>
              </a:ext>
            </a:extLst>
          </p:cNvPr>
          <p:cNvSpPr txBox="1"/>
          <p:nvPr/>
        </p:nvSpPr>
        <p:spPr>
          <a:xfrm>
            <a:off x="4107874" y="2957576"/>
            <a:ext cx="945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: </a:t>
            </a:r>
            <a:r>
              <a:rPr lang="ko-KR" altLang="en-US" sz="4000" dirty="0">
                <a:solidFill>
                  <a:srgbClr val="595959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하나의 벡터가 문장의 모든 정보를 포함  </a:t>
            </a:r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1B08ED23-EB66-4A64-B408-4B24D737AB76}"/>
              </a:ext>
            </a:extLst>
          </p:cNvPr>
          <p:cNvSpPr/>
          <p:nvPr/>
        </p:nvSpPr>
        <p:spPr>
          <a:xfrm>
            <a:off x="7086600" y="1848610"/>
            <a:ext cx="2590800" cy="2925818"/>
          </a:xfrm>
          <a:prstGeom prst="mathMultiply">
            <a:avLst>
              <a:gd name="adj1" fmla="val 1977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C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702DF-4620-4DFA-A417-C6F843C0973C}"/>
              </a:ext>
            </a:extLst>
          </p:cNvPr>
          <p:cNvSpPr txBox="1"/>
          <p:nvPr/>
        </p:nvSpPr>
        <p:spPr>
          <a:xfrm>
            <a:off x="7229244" y="4355646"/>
            <a:ext cx="2305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CC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성능 저하</a:t>
            </a:r>
          </a:p>
        </p:txBody>
      </p:sp>
    </p:spTree>
    <p:extLst>
      <p:ext uri="{BB962C8B-B14F-4D97-AF65-F5344CB8AC3E}">
        <p14:creationId xmlns:p14="http://schemas.microsoft.com/office/powerpoint/2010/main" val="3476865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FDA2A-A49B-4B74-841E-DE768A88C56C}"/>
              </a:ext>
            </a:extLst>
          </p:cNvPr>
          <p:cNvSpPr/>
          <p:nvPr/>
        </p:nvSpPr>
        <p:spPr>
          <a:xfrm>
            <a:off x="0" y="0"/>
            <a:ext cx="9144000" cy="1080000"/>
          </a:xfrm>
          <a:prstGeom prst="rect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AF673-6F3E-4221-AB56-98E1D803DE2C}"/>
              </a:ext>
            </a:extLst>
          </p:cNvPr>
          <p:cNvSpPr/>
          <p:nvPr/>
        </p:nvSpPr>
        <p:spPr>
          <a:xfrm>
            <a:off x="9144000" y="0"/>
            <a:ext cx="9144000" cy="1080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D7E16-8DB8-42D2-8168-9B9408A3C06C}"/>
              </a:ext>
            </a:extLst>
          </p:cNvPr>
          <p:cNvSpPr txBox="1"/>
          <p:nvPr/>
        </p:nvSpPr>
        <p:spPr>
          <a:xfrm>
            <a:off x="6096000" y="301473"/>
            <a:ext cx="2812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Arial Black" panose="020B0A04020102020204" pitchFamily="34" charset="0"/>
              </a:rPr>
              <a:t>1. Introduction</a:t>
            </a:r>
            <a:endParaRPr lang="ko-KR" altLang="en-US" sz="2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F5226-E160-4A75-A933-1E001BAAFCF2}"/>
              </a:ext>
            </a:extLst>
          </p:cNvPr>
          <p:cNvSpPr txBox="1"/>
          <p:nvPr/>
        </p:nvSpPr>
        <p:spPr>
          <a:xfrm>
            <a:off x="9324108" y="190500"/>
            <a:ext cx="408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[1] Limit</a:t>
            </a:r>
            <a:r>
              <a:rPr lang="ko-KR" altLang="en-US" sz="2000" dirty="0">
                <a:solidFill>
                  <a:srgbClr val="061F5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of</a:t>
            </a:r>
            <a:r>
              <a:rPr lang="ko-KR" altLang="en-US" sz="2000" dirty="0">
                <a:solidFill>
                  <a:srgbClr val="061F56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rgbClr val="061F56"/>
                </a:solidFill>
                <a:latin typeface="Arial Black" panose="020B0A04020102020204" pitchFamily="34" charset="0"/>
              </a:rPr>
              <a:t>Seq2Seq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[2] Background of VIT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2" name="object 5">
            <a:extLst>
              <a:ext uri="{FF2B5EF4-FFF2-40B4-BE49-F238E27FC236}">
                <a16:creationId xmlns:a16="http://schemas.microsoft.com/office/drawing/2014/main" id="{4A0E1C6C-1E6C-4175-88A3-3173EE4852FA}"/>
              </a:ext>
            </a:extLst>
          </p:cNvPr>
          <p:cNvSpPr txBox="1"/>
          <p:nvPr/>
        </p:nvSpPr>
        <p:spPr>
          <a:xfrm>
            <a:off x="4419600" y="6018010"/>
            <a:ext cx="10647216" cy="1563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b="1" spc="-200" dirty="0" err="1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매</a:t>
            </a:r>
            <a:r>
              <a:rPr sz="5000" b="1" spc="-204" dirty="0" err="1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번</a:t>
            </a:r>
            <a:r>
              <a:rPr sz="5000" b="1" spc="-215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 </a:t>
            </a:r>
            <a:r>
              <a:rPr sz="5000" b="1" spc="-200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소</a:t>
            </a:r>
            <a:r>
              <a:rPr sz="5000" b="1" spc="-204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스</a:t>
            </a:r>
            <a:r>
              <a:rPr sz="5000" b="1" spc="-229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 </a:t>
            </a:r>
            <a:r>
              <a:rPr sz="5000" b="1" spc="-200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문장에서</a:t>
            </a:r>
            <a:r>
              <a:rPr sz="5000" b="1" spc="-204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의</a:t>
            </a:r>
            <a:r>
              <a:rPr sz="5000" b="1" spc="-240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 </a:t>
            </a:r>
            <a:r>
              <a:rPr sz="5000" b="1" spc="-200" dirty="0" err="1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출</a:t>
            </a:r>
            <a:r>
              <a:rPr sz="5000" b="1" spc="-204" dirty="0" err="1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력</a:t>
            </a:r>
            <a:r>
              <a:rPr sz="5000" b="1" spc="-225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 </a:t>
            </a:r>
            <a:r>
              <a:rPr sz="5000" b="1" spc="-200" dirty="0" err="1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전부</a:t>
            </a:r>
            <a:r>
              <a:rPr sz="5000" b="1" spc="-204" dirty="0" err="1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를</a:t>
            </a:r>
            <a:r>
              <a:rPr lang="en-US" sz="5000" b="1" spc="-204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 </a:t>
            </a:r>
          </a:p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sz="5000" b="1" spc="-200" dirty="0" err="1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입력으</a:t>
            </a:r>
            <a:r>
              <a:rPr sz="5000" b="1" spc="-204" dirty="0" err="1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로</a:t>
            </a:r>
            <a:r>
              <a:rPr lang="en-US" sz="5000" b="1" spc="-204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 </a:t>
            </a:r>
            <a:r>
              <a:rPr lang="ko-KR" altLang="en-US" sz="5000" b="1" spc="-204" dirty="0">
                <a:solidFill>
                  <a:srgbClr val="061F5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Malgun Gothic"/>
              </a:rPr>
              <a:t>받는 방식</a:t>
            </a:r>
            <a:endParaRPr sz="5000" dirty="0">
              <a:solidFill>
                <a:srgbClr val="061F56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Gulim"/>
            </a:endParaRPr>
          </a:p>
        </p:txBody>
      </p:sp>
      <p:sp>
        <p:nvSpPr>
          <p:cNvPr id="9" name="object 81">
            <a:extLst>
              <a:ext uri="{FF2B5EF4-FFF2-40B4-BE49-F238E27FC236}">
                <a16:creationId xmlns:a16="http://schemas.microsoft.com/office/drawing/2014/main" id="{521BA528-A5F2-45CF-B7FE-87F194FF489D}"/>
              </a:ext>
            </a:extLst>
          </p:cNvPr>
          <p:cNvSpPr txBox="1"/>
          <p:nvPr/>
        </p:nvSpPr>
        <p:spPr>
          <a:xfrm>
            <a:off x="1329154" y="3911294"/>
            <a:ext cx="2735294" cy="88870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0"/>
              </a:spcBef>
            </a:pPr>
            <a:r>
              <a:rPr sz="2500" b="1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고정</a:t>
            </a:r>
            <a:r>
              <a:rPr sz="2500" b="1" spc="-16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된</a:t>
            </a:r>
            <a:r>
              <a:rPr sz="2500" b="1" spc="-17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sz="2500" b="1" spc="-175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크기</a:t>
            </a:r>
            <a:endParaRPr sz="25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lang="en-US" altLang="ko-KR" sz="2500" b="1" spc="-2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C</a:t>
            </a:r>
            <a:r>
              <a:rPr sz="2500" b="1" spc="-2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ont</a:t>
            </a:r>
            <a:r>
              <a:rPr sz="25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e</a:t>
            </a:r>
            <a:r>
              <a:rPr sz="2500" b="1" spc="-1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xt</a:t>
            </a:r>
            <a:r>
              <a:rPr sz="2500" b="1" spc="-18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 </a:t>
            </a:r>
            <a:r>
              <a:rPr lang="en-US" altLang="ko-KR" sz="2500" b="1" spc="-18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V</a:t>
            </a:r>
            <a:r>
              <a:rPr sz="2500" b="1" spc="-15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e</a:t>
            </a:r>
            <a:r>
              <a:rPr sz="2500" b="1" spc="3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c</a:t>
            </a:r>
            <a:r>
              <a:rPr sz="2500" b="1" spc="-2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t</a:t>
            </a:r>
            <a:r>
              <a:rPr sz="2500" b="1" spc="-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o</a:t>
            </a:r>
            <a:r>
              <a:rPr sz="2500" b="1" spc="4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"/>
              </a:rPr>
              <a:t>r</a:t>
            </a:r>
            <a:endParaRPr sz="25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7E1404-6160-4BEF-8699-8F29809F1D1E}"/>
              </a:ext>
            </a:extLst>
          </p:cNvPr>
          <p:cNvSpPr/>
          <p:nvPr/>
        </p:nvSpPr>
        <p:spPr>
          <a:xfrm>
            <a:off x="2161107" y="2705100"/>
            <a:ext cx="1055168" cy="10356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" marR="0" lvl="0" indent="0" algn="ctr" defTabSz="914400" rtl="0" eaLnBrk="1" fontAlgn="auto" latinLnBrk="0" hangingPunct="1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0C411-BE92-44FE-B4BA-4114B27311BC}"/>
              </a:ext>
            </a:extLst>
          </p:cNvPr>
          <p:cNvSpPr txBox="1"/>
          <p:nvPr/>
        </p:nvSpPr>
        <p:spPr>
          <a:xfrm>
            <a:off x="4107874" y="2957576"/>
            <a:ext cx="945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: </a:t>
            </a:r>
            <a:r>
              <a:rPr lang="ko-KR" altLang="en-US" sz="4000" dirty="0">
                <a:solidFill>
                  <a:srgbClr val="595959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하나의 벡터가 문장의 모든 정보를 포함  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73665FA-C58A-48F2-B521-BCA4F17DD5BF}"/>
              </a:ext>
            </a:extLst>
          </p:cNvPr>
          <p:cNvSpPr/>
          <p:nvPr/>
        </p:nvSpPr>
        <p:spPr>
          <a:xfrm>
            <a:off x="1905000" y="6286501"/>
            <a:ext cx="1872225" cy="1113068"/>
          </a:xfrm>
          <a:prstGeom prst="rightArrow">
            <a:avLst/>
          </a:prstGeom>
          <a:solidFill>
            <a:srgbClr val="061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B4C0586B-EAC8-4049-8153-11AB708F762B}"/>
              </a:ext>
            </a:extLst>
          </p:cNvPr>
          <p:cNvSpPr/>
          <p:nvPr/>
        </p:nvSpPr>
        <p:spPr>
          <a:xfrm>
            <a:off x="7086600" y="1848610"/>
            <a:ext cx="2590800" cy="2925818"/>
          </a:xfrm>
          <a:prstGeom prst="mathMultiply">
            <a:avLst>
              <a:gd name="adj1" fmla="val 1977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C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A5A1A5-8158-4A85-814D-5BB2793A4AE3}"/>
              </a:ext>
            </a:extLst>
          </p:cNvPr>
          <p:cNvSpPr txBox="1"/>
          <p:nvPr/>
        </p:nvSpPr>
        <p:spPr>
          <a:xfrm>
            <a:off x="7229244" y="4355646"/>
            <a:ext cx="2305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CC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성능 저하</a:t>
            </a:r>
          </a:p>
        </p:txBody>
      </p:sp>
    </p:spTree>
    <p:extLst>
      <p:ext uri="{BB962C8B-B14F-4D97-AF65-F5344CB8AC3E}">
        <p14:creationId xmlns:p14="http://schemas.microsoft.com/office/powerpoint/2010/main" val="270533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1864</Words>
  <Application>Microsoft Office PowerPoint</Application>
  <PresentationFormat>사용자 지정</PresentationFormat>
  <Paragraphs>597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Wingdings</vt:lpstr>
      <vt:lpstr>SB 어그로 Bold</vt:lpstr>
      <vt:lpstr>Calibri</vt:lpstr>
      <vt:lpstr>Cambria Math</vt:lpstr>
      <vt:lpstr>Arial</vt:lpstr>
      <vt:lpstr>나눔고딕 ExtraBold</vt:lpstr>
      <vt:lpstr>나눔스퀘어라운드 ExtraBold</vt:lpstr>
      <vt:lpstr>맑은 고딕</vt:lpstr>
      <vt:lpstr>Arial Black</vt:lpstr>
      <vt:lpstr>SB 어그로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EunJu</cp:lastModifiedBy>
  <cp:revision>34</cp:revision>
  <dcterms:created xsi:type="dcterms:W3CDTF">2021-11-04T15:05:29Z</dcterms:created>
  <dcterms:modified xsi:type="dcterms:W3CDTF">2021-11-12T03:22:17Z</dcterms:modified>
</cp:coreProperties>
</file>